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slides/slide7.xml" ContentType="application/vnd.openxmlformats-officedocument.presentationml.slide+xml"/>
  <Override PartName="/ppt/slides/slide8.xml" ContentType="application/vnd.openxmlformats-officedocument.presentationml.slide+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8.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webextensions/webextension1.xml" ContentType="application/vnd.ms-office.webextension+xml"/>
  <Override PartName="/ppt/webextensions/webextension2.xml" ContentType="application/vnd.ms-office.webextension+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webextensions/taskpanes.xml" ContentType="application/vnd.ms-office.webextensiontaskpane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media/image7.jpg" ContentType="image/jpg"/>
  <Override PartName="/ppt/theme/theme6.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tags/tag1.xml" ContentType="application/vnd.openxmlformats-officedocument.presentationml.tags+xml"/>
  <Override PartName="/ppt/tags/tag2.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docProps/app.xml" ContentType="application/vnd.openxmlformats-officedocument.extended-properties+xml"/>
  <Override PartName="/docProps/custom.xml" ContentType="application/vnd.openxmlformats-officedocument.custom-properties+xml"/>
  <Override PartName="/ppt/tags/tag3.xml" ContentType="application/vnd.openxmlformats-officedocument.presentationml.tags+xml"/>
  <Override PartName="/ppt/tags/tag34.xml" ContentType="application/vnd.openxmlformats-officedocument.presentationml.tags+xml"/>
  <Override PartName="/ppt/tags/tag27.xml" ContentType="application/vnd.openxmlformats-officedocument.presentationml.tag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4"/>
    <p:sldMasterId id="2147483771" r:id="rId5"/>
    <p:sldMasterId id="2147483787" r:id="rId6"/>
    <p:sldMasterId id="2147483799" r:id="rId7"/>
  </p:sldMasterIdLst>
  <p:notesMasterIdLst>
    <p:notesMasterId r:id="rId16"/>
  </p:notesMasterIdLst>
  <p:handoutMasterIdLst>
    <p:handoutMasterId r:id="rId17"/>
  </p:handoutMasterIdLst>
  <p:sldIdLst>
    <p:sldId id="256" r:id="rId8"/>
    <p:sldId id="301" r:id="rId9"/>
    <p:sldId id="299" r:id="rId10"/>
    <p:sldId id="259" r:id="rId11"/>
    <p:sldId id="300" r:id="rId12"/>
    <p:sldId id="303" r:id="rId13"/>
    <p:sldId id="302" r:id="rId14"/>
    <p:sldId id="285" r:id="rId15"/>
  </p:sldIdLst>
  <p:sldSz cx="12192000" cy="6858000"/>
  <p:notesSz cx="6950075" cy="9236075"/>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ADDD"/>
    <a:srgbClr val="C0AFAF"/>
    <a:srgbClr val="C07D7D"/>
    <a:srgbClr val="C04B4B"/>
    <a:srgbClr val="C03232"/>
    <a:srgbClr val="C03200"/>
    <a:srgbClr val="C01400"/>
    <a:srgbClr val="AC0000"/>
    <a:srgbClr val="7698D4"/>
    <a:srgbClr val="C4E5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38" autoAdjust="0"/>
    <p:restoredTop sz="90855" autoAdjust="0"/>
  </p:normalViewPr>
  <p:slideViewPr>
    <p:cSldViewPr snapToGrid="0">
      <p:cViewPr varScale="1">
        <p:scale>
          <a:sx n="65" d="100"/>
          <a:sy n="65" d="100"/>
        </p:scale>
        <p:origin x="660" y="7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2" d="100"/>
          <a:sy n="52" d="100"/>
        </p:scale>
        <p:origin x="285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customXml" Target="../customXml/item4.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0E11D4-3105-47A2-ADA2-5226DA7269C4}"/>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a:extLst>
              <a:ext uri="{FF2B5EF4-FFF2-40B4-BE49-F238E27FC236}">
                <a16:creationId xmlns:a16="http://schemas.microsoft.com/office/drawing/2014/main" id="{4C529D25-F13E-4F80-AFA5-4E48F6CF236E}"/>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460E85FE-0A0F-4977-9333-A9B32917D34D}" type="datetimeFigureOut">
              <a:rPr lang="en-US" smtClean="0"/>
              <a:t>11/25/2020</a:t>
            </a:fld>
            <a:endParaRPr lang="en-US" dirty="0"/>
          </a:p>
        </p:txBody>
      </p:sp>
      <p:sp>
        <p:nvSpPr>
          <p:cNvPr id="4" name="Footer Placeholder 3">
            <a:extLst>
              <a:ext uri="{FF2B5EF4-FFF2-40B4-BE49-F238E27FC236}">
                <a16:creationId xmlns:a16="http://schemas.microsoft.com/office/drawing/2014/main" id="{52825ABA-B579-44DE-A1A8-CBB74EA1C883}"/>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310568C-DA7F-4668-8D6B-575CBEB5E918}"/>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EF8810A4-2381-495F-9F73-40F36D09C16F}" type="slidenum">
              <a:rPr lang="en-US" smtClean="0"/>
              <a:t>‹#›</a:t>
            </a:fld>
            <a:endParaRPr lang="en-US" dirty="0"/>
          </a:p>
        </p:txBody>
      </p:sp>
    </p:spTree>
    <p:extLst>
      <p:ext uri="{BB962C8B-B14F-4D97-AF65-F5344CB8AC3E}">
        <p14:creationId xmlns:p14="http://schemas.microsoft.com/office/powerpoint/2010/main" val="2176986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940E4607-F80C-46DA-808D-26670598BED7}" type="datetimeFigureOut">
              <a:rPr lang="en-US" smtClean="0"/>
              <a:t>11/25/2020</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AA2D5316-FEF2-4AC6-A178-797C3EE4499B}" type="slidenum">
              <a:rPr lang="en-US" smtClean="0"/>
              <a:t>‹#›</a:t>
            </a:fld>
            <a:endParaRPr lang="en-US" dirty="0"/>
          </a:p>
        </p:txBody>
      </p:sp>
    </p:spTree>
    <p:extLst>
      <p:ext uri="{BB962C8B-B14F-4D97-AF65-F5344CB8AC3E}">
        <p14:creationId xmlns:p14="http://schemas.microsoft.com/office/powerpoint/2010/main" val="3771883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2D5316-FEF2-4AC6-A178-797C3EE4499B}" type="slidenum">
              <a:rPr lang="en-US" smtClean="0"/>
              <a:t>1</a:t>
            </a:fld>
            <a:endParaRPr lang="en-US" dirty="0"/>
          </a:p>
        </p:txBody>
      </p:sp>
    </p:spTree>
    <p:extLst>
      <p:ext uri="{BB962C8B-B14F-4D97-AF65-F5344CB8AC3E}">
        <p14:creationId xmlns:p14="http://schemas.microsoft.com/office/powerpoint/2010/main" val="2321128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it means for Public Health?</a:t>
            </a:r>
          </a:p>
          <a:p>
            <a:r>
              <a:rPr lang="en-US" dirty="0"/>
              <a:t>Interoperability</a:t>
            </a:r>
          </a:p>
        </p:txBody>
      </p:sp>
      <p:sp>
        <p:nvSpPr>
          <p:cNvPr id="4" name="Slide Number Placeholder 3"/>
          <p:cNvSpPr>
            <a:spLocks noGrp="1"/>
          </p:cNvSpPr>
          <p:nvPr>
            <p:ph type="sldNum" sz="quarter" idx="5"/>
          </p:nvPr>
        </p:nvSpPr>
        <p:spPr/>
        <p:txBody>
          <a:bodyPr/>
          <a:lstStyle/>
          <a:p>
            <a:fld id="{AA2D5316-FEF2-4AC6-A178-797C3EE4499B}" type="slidenum">
              <a:rPr lang="en-US" smtClean="0"/>
              <a:t>2</a:t>
            </a:fld>
            <a:endParaRPr lang="en-US" dirty="0"/>
          </a:p>
        </p:txBody>
      </p:sp>
    </p:spTree>
    <p:extLst>
      <p:ext uri="{BB962C8B-B14F-4D97-AF65-F5344CB8AC3E}">
        <p14:creationId xmlns:p14="http://schemas.microsoft.com/office/powerpoint/2010/main" val="2268692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2D5316-FEF2-4AC6-A178-797C3EE4499B}" type="slidenum">
              <a:rPr lang="en-US" smtClean="0"/>
              <a:t>3</a:t>
            </a:fld>
            <a:endParaRPr lang="en-US" dirty="0"/>
          </a:p>
        </p:txBody>
      </p:sp>
    </p:spTree>
    <p:extLst>
      <p:ext uri="{BB962C8B-B14F-4D97-AF65-F5344CB8AC3E}">
        <p14:creationId xmlns:p14="http://schemas.microsoft.com/office/powerpoint/2010/main" val="25271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F8F48A-6110-47DA-8521-A1D1FFD22F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1800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Active Reporting Points CLMIS = 17,964 VLMIS = 8,988</a:t>
            </a:r>
          </a:p>
          <a:p>
            <a:r>
              <a:rPr lang="en-US" dirty="0"/>
              <a:t>Average Transactions Per Month CLMIS = 200,002  and VLMIS = 216,879</a:t>
            </a:r>
          </a:p>
        </p:txBody>
      </p:sp>
      <p:sp>
        <p:nvSpPr>
          <p:cNvPr id="4" name="Slide Number Placeholder 3"/>
          <p:cNvSpPr>
            <a:spLocks noGrp="1"/>
          </p:cNvSpPr>
          <p:nvPr>
            <p:ph type="sldNum" sz="quarter" idx="5"/>
          </p:nvPr>
        </p:nvSpPr>
        <p:spPr/>
        <p:txBody>
          <a:bodyPr/>
          <a:lstStyle/>
          <a:p>
            <a:fld id="{AA2D5316-FEF2-4AC6-A178-797C3EE4499B}" type="slidenum">
              <a:rPr lang="en-US" smtClean="0"/>
              <a:t>7</a:t>
            </a:fld>
            <a:endParaRPr lang="en-US" dirty="0"/>
          </a:p>
        </p:txBody>
      </p:sp>
    </p:spTree>
    <p:extLst>
      <p:ext uri="{BB962C8B-B14F-4D97-AF65-F5344CB8AC3E}">
        <p14:creationId xmlns:p14="http://schemas.microsoft.com/office/powerpoint/2010/main" val="383659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www.ghsupplychain.org/" TargetMode="External"/><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tags" Target="../tags/tag20.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2.xml"/><Relationship Id="rId1" Type="http://schemas.openxmlformats.org/officeDocument/2006/relationships/tags" Target="../tags/tag2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www.ghsupplychain.org/" TargetMode="External"/><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Basic PPT Slide</a:t>
            </a:r>
          </a:p>
        </p:txBody>
      </p:sp>
      <p:sp>
        <p:nvSpPr>
          <p:cNvPr id="3" name="Content Placeholder 2">
            <a:extLst>
              <a:ext uri="{FF2B5EF4-FFF2-40B4-BE49-F238E27FC236}">
                <a16:creationId xmlns:a16="http://schemas.microsoft.com/office/drawing/2014/main" id="{095BA24A-14E0-42AD-BC00-7F638941B69E}"/>
              </a:ext>
            </a:extLst>
          </p:cNvPr>
          <p:cNvSpPr>
            <a:spLocks noGrp="1"/>
          </p:cNvSpPr>
          <p:nvPr>
            <p:ph idx="1" hasCustomPrompt="1"/>
          </p:nvPr>
        </p:nvSpPr>
        <p:spPr/>
        <p:txBody>
          <a:bodyPr/>
          <a:lstStyle>
            <a:lvl1pPr>
              <a:buClr>
                <a:srgbClr val="6C6463"/>
              </a:buClr>
              <a:defRPr>
                <a:solidFill>
                  <a:srgbClr val="6C6463"/>
                </a:solidFill>
              </a:defRPr>
            </a:lvl1pPr>
            <a:lvl2pPr marL="457200" indent="0">
              <a:buClr>
                <a:srgbClr val="6C6463"/>
              </a:buClr>
              <a:buSzPct val="80000"/>
              <a:buFont typeface="Courier New" panose="02070309020205020404" pitchFamily="49" charset="0"/>
              <a:buNone/>
              <a:defRPr>
                <a:solidFill>
                  <a:srgbClr val="6C6463"/>
                </a:solidFill>
              </a:defRPr>
            </a:lvl2pPr>
            <a:lvl3pPr marL="1143000" indent="-228600">
              <a:buClr>
                <a:srgbClr val="6C6463"/>
              </a:buClr>
              <a:buFont typeface="Gill Sans MT" panose="020B0502020104020203" pitchFamily="34" charset="0"/>
              <a:buChar char="–"/>
              <a:defRPr/>
            </a:lvl3pPr>
            <a:lvl4pPr>
              <a:defRPr/>
            </a:lvl4pPr>
            <a:lvl5pPr>
              <a:defRPr/>
            </a:lvl5pPr>
            <a:lvl6pPr>
              <a:defRPr/>
            </a:lvl6pPr>
            <a:lvl7pPr>
              <a:defRPr/>
            </a:lvl7pPr>
          </a:lstStyle>
          <a:p>
            <a:r>
              <a:rPr lang="en-US" dirty="0"/>
              <a:t>Bullet Points</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36297796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Bulleted Lis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Two Columns of Bullets</a:t>
            </a:r>
          </a:p>
        </p:txBody>
      </p:sp>
      <p:sp>
        <p:nvSpPr>
          <p:cNvPr id="3" name="Content Placeholder 2">
            <a:extLst>
              <a:ext uri="{FF2B5EF4-FFF2-40B4-BE49-F238E27FC236}">
                <a16:creationId xmlns:a16="http://schemas.microsoft.com/office/drawing/2014/main" id="{C7A4E8A1-011F-4FE3-8121-DEAD1821D427}"/>
              </a:ext>
            </a:extLst>
          </p:cNvPr>
          <p:cNvSpPr>
            <a:spLocks noGrp="1"/>
          </p:cNvSpPr>
          <p:nvPr>
            <p:ph sz="half" idx="1" hasCustomPrompt="1"/>
          </p:nvPr>
        </p:nvSpPr>
        <p:spPr>
          <a:xfrm>
            <a:off x="617220" y="1825625"/>
            <a:ext cx="5181600" cy="4351338"/>
          </a:xfrm>
        </p:spPr>
        <p:txBody>
          <a:bodyPr/>
          <a:lstStyle>
            <a:lvl1pPr>
              <a:defRPr>
                <a:solidFill>
                  <a:srgbClr val="6C6463"/>
                </a:solidFill>
              </a:defRPr>
            </a:lvl1pPr>
            <a:lvl3pPr marL="914400" indent="0">
              <a:buNone/>
              <a:defRPr/>
            </a:lvl3pPr>
          </a:lstStyle>
          <a:p>
            <a:pPr lvl="0"/>
            <a:r>
              <a:rPr lang="en-US" dirty="0"/>
              <a:t>Bullet Points</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stStyle>
          <a:p>
            <a:pPr lvl="0"/>
            <a:r>
              <a:rPr lang="en-US" dirty="0"/>
              <a:t>Bullet Points</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460EF80-52D5-420F-92E2-0D91E3578903}"/>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685772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hoto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a Photo and Bulleted List	</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6C6463"/>
                </a:solidFill>
              </a:defRPr>
            </a:lvl5pPr>
          </a:lstStyle>
          <a:p>
            <a:pPr lvl="0"/>
            <a:r>
              <a:rPr lang="en-US" dirty="0"/>
              <a:t>Bullet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3C422152-F665-4B53-84EC-C189BD2F5F7D}"/>
              </a:ext>
            </a:extLst>
          </p:cNvPr>
          <p:cNvSpPr>
            <a:spLocks noGrp="1"/>
          </p:cNvSpPr>
          <p:nvPr>
            <p:ph type="body" sz="quarter" idx="13" hasCustomPrompt="1"/>
          </p:nvPr>
        </p:nvSpPr>
        <p:spPr>
          <a:xfrm>
            <a:off x="617538" y="5888735"/>
            <a:ext cx="5181600" cy="288227"/>
          </a:xfrm>
        </p:spPr>
        <p:txBody>
          <a:bodyPr>
            <a:noAutofit/>
          </a:bodyPr>
          <a:lstStyle>
            <a:lvl1pPr marL="0" indent="0">
              <a:buFontTx/>
              <a:buNone/>
              <a:defRPr sz="1000">
                <a:solidFill>
                  <a:srgbClr val="6C6463"/>
                </a:solidFill>
                <a:latin typeface="+mj-lt"/>
              </a:defRPr>
            </a:lvl1pPr>
            <a:lvl2pPr>
              <a:defRPr sz="1000">
                <a:latin typeface="+mj-lt"/>
              </a:defRPr>
            </a:lvl2pPr>
            <a:lvl3pPr>
              <a:defRPr sz="1000">
                <a:latin typeface="+mj-lt"/>
              </a:defRPr>
            </a:lvl3pPr>
            <a:lvl4pPr>
              <a:defRPr sz="1000">
                <a:latin typeface="+mj-lt"/>
              </a:defRPr>
            </a:lvl4pPr>
            <a:lvl5pPr>
              <a:defRPr sz="1000">
                <a:latin typeface="+mj-lt"/>
              </a:defRPr>
            </a:lvl5pPr>
          </a:lstStyle>
          <a:p>
            <a:pPr lvl="0"/>
            <a:r>
              <a:rPr lang="en-US" dirty="0"/>
              <a:t>Photo: credit/photographer</a:t>
            </a:r>
          </a:p>
        </p:txBody>
      </p:sp>
      <p:sp>
        <p:nvSpPr>
          <p:cNvPr id="11" name="Picture Placeholder 10">
            <a:extLst>
              <a:ext uri="{FF2B5EF4-FFF2-40B4-BE49-F238E27FC236}">
                <a16:creationId xmlns:a16="http://schemas.microsoft.com/office/drawing/2014/main" id="{532966C7-098E-40BA-96BB-336E05ACDC0C}"/>
              </a:ext>
            </a:extLst>
          </p:cNvPr>
          <p:cNvSpPr>
            <a:spLocks noGrp="1"/>
          </p:cNvSpPr>
          <p:nvPr>
            <p:ph type="pic" sz="quarter" idx="14"/>
          </p:nvPr>
        </p:nvSpPr>
        <p:spPr>
          <a:xfrm>
            <a:off x="617538" y="1825625"/>
            <a:ext cx="5181600" cy="3981450"/>
          </a:xfrm>
        </p:spPr>
        <p:txBody>
          <a:bodyPr/>
          <a:lstStyle>
            <a:lvl1pPr marL="0" indent="0">
              <a:buFontTx/>
              <a:buNone/>
              <a:defRPr>
                <a:solidFill>
                  <a:srgbClr val="6C6463"/>
                </a:solidFill>
              </a:defRPr>
            </a:lvl1pPr>
          </a:lstStyle>
          <a:p>
            <a:r>
              <a:rPr lang="en-US"/>
              <a:t>Click icon to add picture</a:t>
            </a:r>
            <a:endParaRPr lang="en-US" dirty="0"/>
          </a:p>
        </p:txBody>
      </p:sp>
      <p:cxnSp>
        <p:nvCxnSpPr>
          <p:cNvPr id="9" name="Straight Connector 8">
            <a:extLst>
              <a:ext uri="{FF2B5EF4-FFF2-40B4-BE49-F238E27FC236}">
                <a16:creationId xmlns:a16="http://schemas.microsoft.com/office/drawing/2014/main" id="{9D05BF4A-6EC1-4ECC-B651-6B1D3830B6BC}"/>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004673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31DA-74C7-4B83-91A0-72DCB36002BB}"/>
              </a:ext>
            </a:extLst>
          </p:cNvPr>
          <p:cNvSpPr>
            <a:spLocks noGrp="1"/>
          </p:cNvSpPr>
          <p:nvPr>
            <p:ph type="title" hasCustomPrompt="1"/>
          </p:nvPr>
        </p:nvSpPr>
        <p:spPr>
          <a:xfrm>
            <a:off x="617221" y="365125"/>
            <a:ext cx="10738168" cy="1036955"/>
          </a:xfrm>
        </p:spPr>
        <p:txBody>
          <a:bodyPr/>
          <a:lstStyle>
            <a:lvl1pPr>
              <a:defRPr/>
            </a:lvl1pPr>
          </a:lstStyle>
          <a:p>
            <a:r>
              <a:rPr lang="en-US" dirty="0"/>
              <a:t>PPT Slide to Compare and Contrast</a:t>
            </a:r>
          </a:p>
        </p:txBody>
      </p:sp>
      <p:sp>
        <p:nvSpPr>
          <p:cNvPr id="3" name="Text Placeholder 2">
            <a:extLst>
              <a:ext uri="{FF2B5EF4-FFF2-40B4-BE49-F238E27FC236}">
                <a16:creationId xmlns:a16="http://schemas.microsoft.com/office/drawing/2014/main" id="{5982E986-ACF1-4B0B-A1EA-233866D59A94}"/>
              </a:ext>
            </a:extLst>
          </p:cNvPr>
          <p:cNvSpPr>
            <a:spLocks noGrp="1"/>
          </p:cNvSpPr>
          <p:nvPr>
            <p:ph type="body" idx="1" hasCustomPrompt="1"/>
          </p:nvPr>
        </p:nvSpPr>
        <p:spPr>
          <a:xfrm>
            <a:off x="617222" y="1681163"/>
            <a:ext cx="515746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Pro’s</a:t>
            </a:r>
          </a:p>
        </p:txBody>
      </p:sp>
      <p:sp>
        <p:nvSpPr>
          <p:cNvPr id="4" name="Content Placeholder 3">
            <a:extLst>
              <a:ext uri="{FF2B5EF4-FFF2-40B4-BE49-F238E27FC236}">
                <a16:creationId xmlns:a16="http://schemas.microsoft.com/office/drawing/2014/main" id="{88F7B49C-BDA6-4ED5-B18E-54930FFC4DFE}"/>
              </a:ext>
            </a:extLst>
          </p:cNvPr>
          <p:cNvSpPr>
            <a:spLocks noGrp="1"/>
          </p:cNvSpPr>
          <p:nvPr>
            <p:ph sz="half" idx="2" hasCustomPrompt="1"/>
          </p:nvPr>
        </p:nvSpPr>
        <p:spPr>
          <a:xfrm>
            <a:off x="617222" y="2505075"/>
            <a:ext cx="5157468" cy="3684588"/>
          </a:xfrm>
        </p:spPr>
        <p:txBody>
          <a:bodyPr/>
          <a:lstStyle>
            <a:lvl1pPr>
              <a:defRPr/>
            </a:lvl1pPr>
          </a:lstStyle>
          <a:p>
            <a:pPr lvl="0"/>
            <a:r>
              <a:rPr lang="en-US" dirty="0"/>
              <a:t>Bullet Points</a:t>
            </a:r>
          </a:p>
        </p:txBody>
      </p:sp>
      <p:cxnSp>
        <p:nvCxnSpPr>
          <p:cNvPr id="11" name="Straight Connector 10">
            <a:extLst>
              <a:ext uri="{FF2B5EF4-FFF2-40B4-BE49-F238E27FC236}">
                <a16:creationId xmlns:a16="http://schemas.microsoft.com/office/drawing/2014/main" id="{A64AD09B-1D24-41F8-932C-416806BBBEE4}"/>
              </a:ext>
            </a:extLst>
          </p:cNvPr>
          <p:cNvCxnSpPr>
            <a:cxnSpLocks/>
          </p:cNvCxnSpPr>
          <p:nvPr/>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5EFCDC59-C2A4-496A-ABF6-18D49B8BB88B}"/>
              </a:ext>
            </a:extLst>
          </p:cNvPr>
          <p:cNvSpPr>
            <a:spLocks noGrp="1"/>
          </p:cNvSpPr>
          <p:nvPr>
            <p:ph type="body" idx="13" hasCustomPrompt="1"/>
          </p:nvPr>
        </p:nvSpPr>
        <p:spPr>
          <a:xfrm>
            <a:off x="6197600" y="1681163"/>
            <a:ext cx="515778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Con’s</a:t>
            </a:r>
          </a:p>
        </p:txBody>
      </p:sp>
      <p:sp>
        <p:nvSpPr>
          <p:cNvPr id="17" name="Content Placeholder 3">
            <a:extLst>
              <a:ext uri="{FF2B5EF4-FFF2-40B4-BE49-F238E27FC236}">
                <a16:creationId xmlns:a16="http://schemas.microsoft.com/office/drawing/2014/main" id="{0FBA8F4E-A538-42F5-A851-2B24A15E0644}"/>
              </a:ext>
            </a:extLst>
          </p:cNvPr>
          <p:cNvSpPr>
            <a:spLocks noGrp="1"/>
          </p:cNvSpPr>
          <p:nvPr>
            <p:ph sz="half" idx="14" hasCustomPrompt="1"/>
          </p:nvPr>
        </p:nvSpPr>
        <p:spPr>
          <a:xfrm>
            <a:off x="6197600" y="2505075"/>
            <a:ext cx="5157789" cy="3684588"/>
          </a:xfrm>
        </p:spPr>
        <p:txBody>
          <a:bodyPr/>
          <a:lstStyle>
            <a:lvl1pPr>
              <a:defRPr/>
            </a:lvl1pPr>
          </a:lstStyle>
          <a:p>
            <a:pPr lvl="0"/>
            <a:r>
              <a:rPr lang="en-US" dirty="0"/>
              <a:t>Bullet Points</a:t>
            </a:r>
          </a:p>
        </p:txBody>
      </p:sp>
      <p:sp>
        <p:nvSpPr>
          <p:cNvPr id="8" name="Slide Number Placeholder 5">
            <a:extLst>
              <a:ext uri="{FF2B5EF4-FFF2-40B4-BE49-F238E27FC236}">
                <a16:creationId xmlns:a16="http://schemas.microsoft.com/office/drawing/2014/main" id="{6570D6B1-17FE-4360-8853-AAF2274EFA32}"/>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CC2381E2-CE97-4145-B5A5-ED8B1A4CD18C}"/>
              </a:ext>
            </a:extLst>
          </p:cNvPr>
          <p:cNvCxnSpPr>
            <a:cxnSpLocks/>
          </p:cNvCxnSpPr>
          <p:nvPr userDrawn="1"/>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094776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15937148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0B95B7-FCD4-4342-9FD7-F2E21F4AC6D8}"/>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4" name="Slide Number Placeholder 3">
            <a:extLst>
              <a:ext uri="{FF2B5EF4-FFF2-40B4-BE49-F238E27FC236}">
                <a16:creationId xmlns:a16="http://schemas.microsoft.com/office/drawing/2014/main" id="{D142A6FF-FBF7-4650-917C-00D77FA8837D}"/>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7372642-9A4E-41CE-85BD-6B63E645331E}"/>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794215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1B5847-F4CA-4D59-974F-31D4E3E9CFF0}"/>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1ECDBD8-6C5C-401E-BFF8-0E3250F432CD}"/>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41D2A84-1962-43D7-B743-3087E609C033}"/>
              </a:ext>
            </a:extLst>
          </p:cNvPr>
          <p:cNvSpPr txBox="1"/>
          <p:nvPr userDrawn="1"/>
        </p:nvSpPr>
        <p:spPr>
          <a:xfrm>
            <a:off x="617220" y="4956999"/>
            <a:ext cx="10768051" cy="1200329"/>
          </a:xfrm>
          <a:prstGeom prst="rect">
            <a:avLst/>
          </a:prstGeom>
          <a:noFill/>
        </p:spPr>
        <p:txBody>
          <a:bodyPr wrap="square" rtlCol="0">
            <a:spAutoFit/>
          </a:bodyPr>
          <a:lstStyle/>
          <a:p>
            <a:r>
              <a:rPr lang="en-US" sz="1200" dirty="0">
                <a:solidFill>
                  <a:srgbClr val="6C6463"/>
                </a:solidFill>
              </a:rPr>
              <a:t>The USAID Global Health Supply Chain Program-Procurement and Supply Management (GHSC-PSM) project is funded under USAID Contract No. AID-OAA-I-15-0004.  GHSC-PSM connects technical solutions and proven commercial processes to promote efficient and cost-effective health supply chains worldwide. Our goal is to ensure uninterrupted supplies of health commodities to save lives and create a healthier future for all. The project purchases and delivers health commodities, offers comprehensive technical assistance to strengthen national supply chain systems, and provides global supply chain leadership. For more information, visit </a:t>
            </a:r>
            <a:r>
              <a:rPr lang="en-US" sz="1200" dirty="0">
                <a:solidFill>
                  <a:srgbClr val="6C6463"/>
                </a:solidFill>
                <a:hlinkClick r:id="rId3"/>
              </a:rPr>
              <a:t>ghsupplychain.org</a:t>
            </a:r>
            <a:r>
              <a:rPr lang="en-US" sz="1200" dirty="0">
                <a:solidFill>
                  <a:srgbClr val="6C6463"/>
                </a:solidFill>
              </a:rPr>
              <a:t>.</a:t>
            </a:r>
          </a:p>
          <a:p>
            <a:endParaRPr lang="en-US" sz="1200" dirty="0">
              <a:solidFill>
                <a:srgbClr val="6C6463"/>
              </a:solidFill>
            </a:endParaRPr>
          </a:p>
          <a:p>
            <a:r>
              <a:rPr lang="en-US" sz="1200" dirty="0">
                <a:solidFill>
                  <a:srgbClr val="6C6463"/>
                </a:solidFill>
              </a:rPr>
              <a:t>The views expressed in this presentation do not necessarily reflect the views of USAID or the U.S. government.</a:t>
            </a:r>
          </a:p>
        </p:txBody>
      </p:sp>
      <p:sp>
        <p:nvSpPr>
          <p:cNvPr id="10" name="Rectangle 9">
            <a:extLst>
              <a:ext uri="{FF2B5EF4-FFF2-40B4-BE49-F238E27FC236}">
                <a16:creationId xmlns:a16="http://schemas.microsoft.com/office/drawing/2014/main" id="{F947E620-676E-4587-A670-32B829D2BB16}"/>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Tree>
    <p:custDataLst>
      <p:tags r:id="rId1"/>
    </p:custDataLst>
    <p:extLst>
      <p:ext uri="{BB962C8B-B14F-4D97-AF65-F5344CB8AC3E}">
        <p14:creationId xmlns:p14="http://schemas.microsoft.com/office/powerpoint/2010/main" val="1636374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Basic PPT Slide</a:t>
            </a:r>
          </a:p>
        </p:txBody>
      </p:sp>
      <p:sp>
        <p:nvSpPr>
          <p:cNvPr id="3" name="Content Placeholder 2">
            <a:extLst>
              <a:ext uri="{FF2B5EF4-FFF2-40B4-BE49-F238E27FC236}">
                <a16:creationId xmlns:a16="http://schemas.microsoft.com/office/drawing/2014/main" id="{095BA24A-14E0-42AD-BC00-7F638941B69E}"/>
              </a:ext>
            </a:extLst>
          </p:cNvPr>
          <p:cNvSpPr>
            <a:spLocks noGrp="1"/>
          </p:cNvSpPr>
          <p:nvPr>
            <p:ph idx="1" hasCustomPrompt="1"/>
          </p:nvPr>
        </p:nvSpPr>
        <p:spPr/>
        <p:txBody>
          <a:bodyPr/>
          <a:lstStyle>
            <a:lvl1pPr>
              <a:buClr>
                <a:srgbClr val="6C6463"/>
              </a:buClr>
              <a:defRPr>
                <a:solidFill>
                  <a:srgbClr val="6C6463"/>
                </a:solidFill>
              </a:defRPr>
            </a:lvl1pPr>
            <a:lvl2pPr marL="457200" indent="0">
              <a:buClr>
                <a:srgbClr val="6C6463"/>
              </a:buClr>
              <a:buSzPct val="80000"/>
              <a:buFont typeface="Courier New" panose="02070309020205020404" pitchFamily="49" charset="0"/>
              <a:buNone/>
              <a:defRPr>
                <a:solidFill>
                  <a:srgbClr val="6C6463"/>
                </a:solidFill>
              </a:defRPr>
            </a:lvl2pPr>
            <a:lvl3pPr marL="1143000" indent="-228600">
              <a:buClr>
                <a:srgbClr val="6C6463"/>
              </a:buClr>
              <a:buFont typeface="Gill Sans MT" panose="020B0502020104020203" pitchFamily="34" charset="0"/>
              <a:buChar char="–"/>
              <a:defRPr/>
            </a:lvl3pPr>
            <a:lvl4pPr>
              <a:defRPr/>
            </a:lvl4pPr>
            <a:lvl5pPr>
              <a:defRPr/>
            </a:lvl5pPr>
            <a:lvl6pPr>
              <a:defRPr/>
            </a:lvl6pPr>
            <a:lvl7pPr>
              <a:defRPr/>
            </a:lvl7pPr>
          </a:lstStyle>
          <a:p>
            <a:r>
              <a:rPr lang="en-US" dirty="0"/>
              <a:t>Bullet Points</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1764840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Shipping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2125" t="14989" b="27834"/>
          <a:stretch/>
        </p:blipFill>
        <p:spPr>
          <a:xfrm>
            <a:off x="558800" y="1559158"/>
            <a:ext cx="11392677"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0247B52-DF4C-49A9-95FF-5733D1F40A1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sp>
        <p:nvSpPr>
          <p:cNvPr id="2" name="Rectangle 1">
            <a:extLst>
              <a:ext uri="{FF2B5EF4-FFF2-40B4-BE49-F238E27FC236}">
                <a16:creationId xmlns:a16="http://schemas.microsoft.com/office/drawing/2014/main" id="{E90F973D-A4C0-4C6F-8050-89D42C10FF14}"/>
              </a:ext>
            </a:extLst>
          </p:cNvPr>
          <p:cNvSpPr/>
          <p:nvPr userDrawn="1"/>
        </p:nvSpPr>
        <p:spPr>
          <a:xfrm rot="16200000">
            <a:off x="11159833" y="5740754"/>
            <a:ext cx="1192955" cy="246221"/>
          </a:xfrm>
          <a:prstGeom prst="rect">
            <a:avLst/>
          </a:prstGeom>
        </p:spPr>
        <p:txBody>
          <a:bodyPr wrap="none">
            <a:spAutoFit/>
          </a:bodyPr>
          <a:lstStyle/>
          <a:p>
            <a:r>
              <a:rPr lang="en-US" sz="1000" b="0" i="0" dirty="0">
                <a:solidFill>
                  <a:schemeClr val="bg1"/>
                </a:solidFill>
                <a:effectLst/>
                <a:latin typeface="+mj-lt"/>
              </a:rPr>
              <a:t>Photo: Lan Andrian</a:t>
            </a:r>
            <a:endParaRPr lang="en-US" sz="1000" dirty="0">
              <a:solidFill>
                <a:schemeClr val="bg1"/>
              </a:solidFill>
              <a:latin typeface="+mj-lt"/>
            </a:endParaRPr>
          </a:p>
        </p:txBody>
      </p:sp>
      <p:pic>
        <p:nvPicPr>
          <p:cNvPr id="16" name="Picture 15" descr="A close up of a sign&#10;&#10;Description generated with very high confidence">
            <a:extLst>
              <a:ext uri="{FF2B5EF4-FFF2-40B4-BE49-F238E27FC236}">
                <a16:creationId xmlns:a16="http://schemas.microsoft.com/office/drawing/2014/main" id="{F44368E5-F168-45B9-9CCE-76951E832C9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7452" y="328560"/>
            <a:ext cx="2218949" cy="661417"/>
          </a:xfrm>
          <a:prstGeom prst="rect">
            <a:avLst/>
          </a:prstGeom>
        </p:spPr>
      </p:pic>
    </p:spTree>
    <p:custDataLst>
      <p:tags r:id="rId1"/>
    </p:custDataLst>
    <p:extLst>
      <p:ext uri="{BB962C8B-B14F-4D97-AF65-F5344CB8AC3E}">
        <p14:creationId xmlns:p14="http://schemas.microsoft.com/office/powerpoint/2010/main" val="457940034"/>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Beneficiary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B2AF8DB-E986-44CF-A5B6-BC322A64F16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tx1"/>
                </a:solidFill>
                <a:effectLst/>
                <a:latin typeface="+mj-lt"/>
              </a:rPr>
              <a:t>Photo: GHSC-PSM</a:t>
            </a:r>
            <a:endParaRPr lang="en-US" sz="1000" dirty="0">
              <a:solidFill>
                <a:schemeClr val="tx1"/>
              </a:solidFill>
              <a:latin typeface="+mj-lt"/>
            </a:endParaRPr>
          </a:p>
        </p:txBody>
      </p:sp>
      <p:sp>
        <p:nvSpPr>
          <p:cNvPr id="16" name="Rectangle 15">
            <a:extLst>
              <a:ext uri="{FF2B5EF4-FFF2-40B4-BE49-F238E27FC236}">
                <a16:creationId xmlns:a16="http://schemas.microsoft.com/office/drawing/2014/main" id="{095FF717-9E0F-4604-B734-AFC69C34E8FD}"/>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1" name="Picture 20" descr="A close up of a sign&#10;&#10;Description generated with very high confidence">
            <a:extLst>
              <a:ext uri="{FF2B5EF4-FFF2-40B4-BE49-F238E27FC236}">
                <a16:creationId xmlns:a16="http://schemas.microsoft.com/office/drawing/2014/main" id="{0F016A10-3EC2-4725-BE94-8082671B09E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7452" y="328560"/>
            <a:ext cx="2218949" cy="661417"/>
          </a:xfrm>
          <a:prstGeom prst="rect">
            <a:avLst/>
          </a:prstGeom>
        </p:spPr>
      </p:pic>
    </p:spTree>
    <p:custDataLst>
      <p:tags r:id="rId1"/>
    </p:custDataLst>
    <p:extLst>
      <p:ext uri="{BB962C8B-B14F-4D97-AF65-F5344CB8AC3E}">
        <p14:creationId xmlns:p14="http://schemas.microsoft.com/office/powerpoint/2010/main" val="1769774354"/>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harmacist Imag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3FD9BA2-BD51-4229-B9DB-D7E8E99D80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50375" y="1091821"/>
            <a:ext cx="11459329" cy="4627985"/>
          </a:xfrm>
          <a:prstGeom prst="rect">
            <a:avLst/>
          </a:prstGeom>
        </p:spPr>
      </p:pic>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610FA22-6791-492F-958E-F1D64B659655}"/>
              </a:ext>
            </a:extLst>
          </p:cNvPr>
          <p:cNvSpPr/>
          <p:nvPr userDrawn="1"/>
        </p:nvSpPr>
        <p:spPr>
          <a:xfrm>
            <a:off x="630062" y="2276065"/>
            <a:ext cx="10083431" cy="3333248"/>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732268" y="479312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732268" y="2822901"/>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862892" y="5609317"/>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DB2A530-7302-49D2-ACBA-18568E6C5CB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bg1"/>
                </a:solidFill>
                <a:effectLst/>
                <a:latin typeface="+mj-lt"/>
              </a:rPr>
              <a:t>Photo: GHSC-PSM</a:t>
            </a:r>
            <a:endParaRPr lang="en-US" sz="1000" dirty="0">
              <a:solidFill>
                <a:schemeClr val="bg1"/>
              </a:solidFill>
              <a:latin typeface="+mj-lt"/>
            </a:endParaRPr>
          </a:p>
        </p:txBody>
      </p:sp>
    </p:spTree>
    <p:custDataLst>
      <p:tags r:id="rId1"/>
    </p:custDataLst>
    <p:extLst>
      <p:ext uri="{BB962C8B-B14F-4D97-AF65-F5344CB8AC3E}">
        <p14:creationId xmlns:p14="http://schemas.microsoft.com/office/powerpoint/2010/main" val="1704881589"/>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Shipping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125" t="14989" b="27834"/>
          <a:stretch/>
        </p:blipFill>
        <p:spPr>
          <a:xfrm>
            <a:off x="558800" y="1559158"/>
            <a:ext cx="11392677"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0247B52-DF4C-49A9-95FF-5733D1F40A1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sp>
        <p:nvSpPr>
          <p:cNvPr id="2" name="Rectangle 1">
            <a:extLst>
              <a:ext uri="{FF2B5EF4-FFF2-40B4-BE49-F238E27FC236}">
                <a16:creationId xmlns:a16="http://schemas.microsoft.com/office/drawing/2014/main" id="{E90F973D-A4C0-4C6F-8050-89D42C10FF14}"/>
              </a:ext>
            </a:extLst>
          </p:cNvPr>
          <p:cNvSpPr/>
          <p:nvPr userDrawn="1"/>
        </p:nvSpPr>
        <p:spPr>
          <a:xfrm rot="16200000">
            <a:off x="11159833" y="5740754"/>
            <a:ext cx="1192955" cy="246221"/>
          </a:xfrm>
          <a:prstGeom prst="rect">
            <a:avLst/>
          </a:prstGeom>
        </p:spPr>
        <p:txBody>
          <a:bodyPr wrap="none">
            <a:spAutoFit/>
          </a:bodyPr>
          <a:lstStyle/>
          <a:p>
            <a:r>
              <a:rPr lang="en-US" sz="1000" b="0" i="0" dirty="0">
                <a:solidFill>
                  <a:schemeClr val="bg1"/>
                </a:solidFill>
                <a:effectLst/>
                <a:latin typeface="+mj-lt"/>
              </a:rPr>
              <a:t>Photo: Lan Andrian</a:t>
            </a:r>
            <a:endParaRPr lang="en-US" sz="1000" dirty="0">
              <a:solidFill>
                <a:schemeClr val="bg1"/>
              </a:solidFill>
              <a:latin typeface="+mj-lt"/>
            </a:endParaRPr>
          </a:p>
        </p:txBody>
      </p:sp>
      <p:pic>
        <p:nvPicPr>
          <p:cNvPr id="16" name="Picture 15" descr="A close up of a sign&#10;&#10;Description generated with very high confidence">
            <a:extLst>
              <a:ext uri="{FF2B5EF4-FFF2-40B4-BE49-F238E27FC236}">
                <a16:creationId xmlns:a16="http://schemas.microsoft.com/office/drawing/2014/main" id="{F44368E5-F168-45B9-9CCE-76951E832C9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7452" y="328560"/>
            <a:ext cx="2218949" cy="661417"/>
          </a:xfrm>
          <a:prstGeom prst="rect">
            <a:avLst/>
          </a:prstGeom>
        </p:spPr>
      </p:pic>
    </p:spTree>
    <p:custDataLst>
      <p:tags r:id="rId1"/>
    </p:custDataLst>
    <p:extLst>
      <p:ext uri="{BB962C8B-B14F-4D97-AF65-F5344CB8AC3E}">
        <p14:creationId xmlns:p14="http://schemas.microsoft.com/office/powerpoint/2010/main" val="7871609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Solid Color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BD452-637F-4874-92F0-5FF6D66BF022}"/>
              </a:ext>
            </a:extLst>
          </p:cNvPr>
          <p:cNvSpPr/>
          <p:nvPr userDrawn="1"/>
        </p:nvSpPr>
        <p:spPr>
          <a:xfrm>
            <a:off x="205620" y="1225296"/>
            <a:ext cx="11772898" cy="5413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1"/>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908597"/>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509E64D-6BCC-4312-8347-9CA395C0339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7" name="Picture 16" descr="A close up of a sign&#10;&#10;Description generated with very high confidence">
            <a:extLst>
              <a:ext uri="{FF2B5EF4-FFF2-40B4-BE49-F238E27FC236}">
                <a16:creationId xmlns:a16="http://schemas.microsoft.com/office/drawing/2014/main" id="{85D79828-BF5B-4D17-A07A-4A70DB1C63B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5284" y="328560"/>
            <a:ext cx="2218949" cy="661417"/>
          </a:xfrm>
          <a:prstGeom prst="rect">
            <a:avLst/>
          </a:prstGeom>
        </p:spPr>
      </p:pic>
    </p:spTree>
    <p:custDataLst>
      <p:tags r:id="rId1"/>
    </p:custDataLst>
    <p:extLst>
      <p:ext uri="{BB962C8B-B14F-4D97-AF65-F5344CB8AC3E}">
        <p14:creationId xmlns:p14="http://schemas.microsoft.com/office/powerpoint/2010/main" val="763922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Light Color ">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2"/>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8EFC18F-DC13-4311-9609-110E3A9F0982}"/>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6" name="Picture 15" descr="A close up of a sign&#10;&#10;Description generated with very high confidence">
            <a:extLst>
              <a:ext uri="{FF2B5EF4-FFF2-40B4-BE49-F238E27FC236}">
                <a16:creationId xmlns:a16="http://schemas.microsoft.com/office/drawing/2014/main" id="{CFD7AA5A-557C-45AF-8C2F-BB675E01B5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5284" y="328560"/>
            <a:ext cx="2218949" cy="661417"/>
          </a:xfrm>
          <a:prstGeom prst="rect">
            <a:avLst/>
          </a:prstGeom>
        </p:spPr>
      </p:pic>
    </p:spTree>
    <p:custDataLst>
      <p:tags r:id="rId1"/>
    </p:custDataLst>
    <p:extLst>
      <p:ext uri="{BB962C8B-B14F-4D97-AF65-F5344CB8AC3E}">
        <p14:creationId xmlns:p14="http://schemas.microsoft.com/office/powerpoint/2010/main" val="32959492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DCF0441-6D4C-4D63-8A3E-63E161B20CD9}"/>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chemeClr val="accent6"/>
                </a:solidFill>
              </a:rPr>
              <a:t>-</a:t>
            </a:r>
            <a:r>
              <a:rPr lang="en-US" sz="1200" b="0" kern="1200" dirty="0">
                <a:solidFill>
                  <a:schemeClr val="accent6"/>
                </a:solidFill>
                <a:latin typeface="+mn-lt"/>
                <a:ea typeface="+mn-ea"/>
                <a:cs typeface="+mn-cs"/>
              </a:rPr>
              <a:t>Procurement </a:t>
            </a:r>
            <a:r>
              <a:rPr lang="en-US" sz="1200" b="0" dirty="0">
                <a:solidFill>
                  <a:schemeClr val="accent6"/>
                </a:solidFill>
              </a:rPr>
              <a:t>and Supply Management</a:t>
            </a:r>
          </a:p>
          <a:p>
            <a:pPr algn="l"/>
            <a:endParaRPr lang="en-US" sz="1200" b="1" dirty="0">
              <a:solidFill>
                <a:srgbClr val="BA0C2F"/>
              </a:solidFill>
            </a:endParaRPr>
          </a:p>
        </p:txBody>
      </p:sp>
      <p:sp>
        <p:nvSpPr>
          <p:cNvPr id="2" name="Title 1">
            <a:extLst>
              <a:ext uri="{FF2B5EF4-FFF2-40B4-BE49-F238E27FC236}">
                <a16:creationId xmlns:a16="http://schemas.microsoft.com/office/drawing/2014/main" id="{CDC3A360-A830-4F27-8A96-2878F742E38E}"/>
              </a:ext>
            </a:extLst>
          </p:cNvPr>
          <p:cNvSpPr>
            <a:spLocks noGrp="1"/>
          </p:cNvSpPr>
          <p:nvPr>
            <p:ph type="title" hasCustomPrompt="1"/>
          </p:nvPr>
        </p:nvSpPr>
        <p:spPr>
          <a:xfrm>
            <a:off x="634423" y="1709738"/>
            <a:ext cx="10515600" cy="2852737"/>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BB4F078C-F316-42DE-A9D6-DB044D7D051A}"/>
              </a:ext>
            </a:extLst>
          </p:cNvPr>
          <p:cNvSpPr>
            <a:spLocks noGrp="1"/>
          </p:cNvSpPr>
          <p:nvPr>
            <p:ph type="body" idx="1"/>
          </p:nvPr>
        </p:nvSpPr>
        <p:spPr>
          <a:xfrm>
            <a:off x="634423" y="4589463"/>
            <a:ext cx="10515600" cy="150018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5">
            <a:extLst>
              <a:ext uri="{FF2B5EF4-FFF2-40B4-BE49-F238E27FC236}">
                <a16:creationId xmlns:a16="http://schemas.microsoft.com/office/drawing/2014/main" id="{5A827A26-65BB-4F52-B4EC-0B36A6380ADF}"/>
              </a:ext>
            </a:extLst>
          </p:cNvPr>
          <p:cNvSpPr txBox="1">
            <a:spLocks/>
          </p:cNvSpPr>
          <p:nvPr/>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B1F17D3D-3D31-47AF-B8B7-0291CC42CAE5}"/>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D5D00C47-B59D-4162-8329-D44E740A8C8F}"/>
              </a:ext>
            </a:extLst>
          </p:cNvPr>
          <p:cNvSpPr txBox="1">
            <a:spLocks/>
          </p:cNvSpPr>
          <p:nvPr userDrawn="1"/>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11" name="Straight Connector 10">
            <a:extLst>
              <a:ext uri="{FF2B5EF4-FFF2-40B4-BE49-F238E27FC236}">
                <a16:creationId xmlns:a16="http://schemas.microsoft.com/office/drawing/2014/main" id="{702CF6DD-6CC5-45AA-9E37-356EDAFE307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33032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Table</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5" name="Table Placeholder 4">
            <a:extLst>
              <a:ext uri="{FF2B5EF4-FFF2-40B4-BE49-F238E27FC236}">
                <a16:creationId xmlns:a16="http://schemas.microsoft.com/office/drawing/2014/main" id="{320472E5-8AB9-4EBF-A57A-A746AE908C5D}"/>
              </a:ext>
            </a:extLst>
          </p:cNvPr>
          <p:cNvSpPr>
            <a:spLocks noGrp="1"/>
          </p:cNvSpPr>
          <p:nvPr>
            <p:ph type="tbl" sz="quarter" idx="13"/>
          </p:nvPr>
        </p:nvSpPr>
        <p:spPr>
          <a:xfrm>
            <a:off x="617220" y="1584960"/>
            <a:ext cx="10964862" cy="4606290"/>
          </a:xfrm>
        </p:spPr>
        <p:txBody>
          <a:bodyPr/>
          <a:lstStyle>
            <a:lvl1pPr marL="0" indent="0">
              <a:buFontTx/>
              <a:buNone/>
              <a:defRPr>
                <a:solidFill>
                  <a:srgbClr val="6C6463"/>
                </a:solidFill>
              </a:defRPr>
            </a:lvl1pPr>
          </a:lstStyle>
          <a:p>
            <a:r>
              <a:rPr lang="en-US"/>
              <a:t>Click icon to add table</a:t>
            </a:r>
            <a:endParaRPr lang="en-US" dirty="0"/>
          </a:p>
        </p:txBody>
      </p:sp>
    </p:spTree>
    <p:custDataLst>
      <p:tags r:id="rId1"/>
    </p:custDataLst>
    <p:extLst>
      <p:ext uri="{BB962C8B-B14F-4D97-AF65-F5344CB8AC3E}">
        <p14:creationId xmlns:p14="http://schemas.microsoft.com/office/powerpoint/2010/main" val="28642018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Chart</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4" name="Chart Placeholder 3">
            <a:extLst>
              <a:ext uri="{FF2B5EF4-FFF2-40B4-BE49-F238E27FC236}">
                <a16:creationId xmlns:a16="http://schemas.microsoft.com/office/drawing/2014/main" id="{F3062DE5-C702-47C6-B11C-E6C2909D0C72}"/>
              </a:ext>
            </a:extLst>
          </p:cNvPr>
          <p:cNvSpPr>
            <a:spLocks noGrp="1"/>
          </p:cNvSpPr>
          <p:nvPr>
            <p:ph type="chart" sz="quarter" idx="14"/>
          </p:nvPr>
        </p:nvSpPr>
        <p:spPr>
          <a:xfrm>
            <a:off x="617220" y="1584324"/>
            <a:ext cx="10965180" cy="4606926"/>
          </a:xfrm>
        </p:spPr>
        <p:txBody>
          <a:bodyPr/>
          <a:lstStyle>
            <a:lvl1pPr marL="0" indent="0">
              <a:buFontTx/>
              <a:buNone/>
              <a:defRPr>
                <a:solidFill>
                  <a:srgbClr val="6C6463"/>
                </a:solidFill>
              </a:defRPr>
            </a:lvl1pPr>
          </a:lstStyle>
          <a:p>
            <a:r>
              <a:rPr lang="en-US"/>
              <a:t>Click icon to add chart</a:t>
            </a:r>
            <a:endParaRPr lang="en-US" dirty="0"/>
          </a:p>
        </p:txBody>
      </p:sp>
    </p:spTree>
    <p:custDataLst>
      <p:tags r:id="rId1"/>
    </p:custDataLst>
    <p:extLst>
      <p:ext uri="{BB962C8B-B14F-4D97-AF65-F5344CB8AC3E}">
        <p14:creationId xmlns:p14="http://schemas.microsoft.com/office/powerpoint/2010/main" val="745806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Bulleted Lis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Two Columns of Bullets</a:t>
            </a:r>
          </a:p>
        </p:txBody>
      </p:sp>
      <p:sp>
        <p:nvSpPr>
          <p:cNvPr id="3" name="Content Placeholder 2">
            <a:extLst>
              <a:ext uri="{FF2B5EF4-FFF2-40B4-BE49-F238E27FC236}">
                <a16:creationId xmlns:a16="http://schemas.microsoft.com/office/drawing/2014/main" id="{C7A4E8A1-011F-4FE3-8121-DEAD1821D427}"/>
              </a:ext>
            </a:extLst>
          </p:cNvPr>
          <p:cNvSpPr>
            <a:spLocks noGrp="1"/>
          </p:cNvSpPr>
          <p:nvPr>
            <p:ph sz="half" idx="1" hasCustomPrompt="1"/>
          </p:nvPr>
        </p:nvSpPr>
        <p:spPr>
          <a:xfrm>
            <a:off x="617220" y="1825625"/>
            <a:ext cx="5181600" cy="4351338"/>
          </a:xfrm>
        </p:spPr>
        <p:txBody>
          <a:bodyPr/>
          <a:lstStyle>
            <a:lvl1pPr>
              <a:defRPr>
                <a:solidFill>
                  <a:srgbClr val="6C6463"/>
                </a:solidFill>
              </a:defRPr>
            </a:lvl1pPr>
            <a:lvl3pPr marL="914400" indent="0">
              <a:buNone/>
              <a:defRPr/>
            </a:lvl3pPr>
          </a:lstStyle>
          <a:p>
            <a:pPr lvl="0"/>
            <a:r>
              <a:rPr lang="en-US" dirty="0"/>
              <a:t>Bullet Points</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stStyle>
          <a:p>
            <a:pPr lvl="0"/>
            <a:r>
              <a:rPr lang="en-US" dirty="0"/>
              <a:t>Bullet Points</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460EF80-52D5-420F-92E2-0D91E3578903}"/>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942126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hoto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a Photo and Bulleted List	</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6C6463"/>
                </a:solidFill>
              </a:defRPr>
            </a:lvl5pPr>
          </a:lstStyle>
          <a:p>
            <a:pPr lvl="0"/>
            <a:r>
              <a:rPr lang="en-US" dirty="0"/>
              <a:t>Bullet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3C422152-F665-4B53-84EC-C189BD2F5F7D}"/>
              </a:ext>
            </a:extLst>
          </p:cNvPr>
          <p:cNvSpPr>
            <a:spLocks noGrp="1"/>
          </p:cNvSpPr>
          <p:nvPr>
            <p:ph type="body" sz="quarter" idx="13" hasCustomPrompt="1"/>
          </p:nvPr>
        </p:nvSpPr>
        <p:spPr>
          <a:xfrm>
            <a:off x="617538" y="5888735"/>
            <a:ext cx="5181600" cy="288227"/>
          </a:xfrm>
        </p:spPr>
        <p:txBody>
          <a:bodyPr>
            <a:noAutofit/>
          </a:bodyPr>
          <a:lstStyle>
            <a:lvl1pPr marL="0" indent="0">
              <a:buFontTx/>
              <a:buNone/>
              <a:defRPr sz="1000">
                <a:solidFill>
                  <a:srgbClr val="6C6463"/>
                </a:solidFill>
                <a:latin typeface="+mj-lt"/>
              </a:defRPr>
            </a:lvl1pPr>
            <a:lvl2pPr>
              <a:defRPr sz="1000">
                <a:latin typeface="+mj-lt"/>
              </a:defRPr>
            </a:lvl2pPr>
            <a:lvl3pPr>
              <a:defRPr sz="1000">
                <a:latin typeface="+mj-lt"/>
              </a:defRPr>
            </a:lvl3pPr>
            <a:lvl4pPr>
              <a:defRPr sz="1000">
                <a:latin typeface="+mj-lt"/>
              </a:defRPr>
            </a:lvl4pPr>
            <a:lvl5pPr>
              <a:defRPr sz="1000">
                <a:latin typeface="+mj-lt"/>
              </a:defRPr>
            </a:lvl5pPr>
          </a:lstStyle>
          <a:p>
            <a:pPr lvl="0"/>
            <a:r>
              <a:rPr lang="en-US" dirty="0"/>
              <a:t>Photo: credit/photographer</a:t>
            </a:r>
          </a:p>
        </p:txBody>
      </p:sp>
      <p:sp>
        <p:nvSpPr>
          <p:cNvPr id="11" name="Picture Placeholder 10">
            <a:extLst>
              <a:ext uri="{FF2B5EF4-FFF2-40B4-BE49-F238E27FC236}">
                <a16:creationId xmlns:a16="http://schemas.microsoft.com/office/drawing/2014/main" id="{532966C7-098E-40BA-96BB-336E05ACDC0C}"/>
              </a:ext>
            </a:extLst>
          </p:cNvPr>
          <p:cNvSpPr>
            <a:spLocks noGrp="1"/>
          </p:cNvSpPr>
          <p:nvPr>
            <p:ph type="pic" sz="quarter" idx="14"/>
          </p:nvPr>
        </p:nvSpPr>
        <p:spPr>
          <a:xfrm>
            <a:off x="617538" y="1825625"/>
            <a:ext cx="5181600" cy="3981450"/>
          </a:xfrm>
        </p:spPr>
        <p:txBody>
          <a:bodyPr/>
          <a:lstStyle>
            <a:lvl1pPr marL="0" indent="0">
              <a:buFontTx/>
              <a:buNone/>
              <a:defRPr>
                <a:solidFill>
                  <a:srgbClr val="6C6463"/>
                </a:solidFill>
              </a:defRPr>
            </a:lvl1pPr>
          </a:lstStyle>
          <a:p>
            <a:r>
              <a:rPr lang="en-US"/>
              <a:t>Click icon to add picture</a:t>
            </a:r>
            <a:endParaRPr lang="en-US" dirty="0"/>
          </a:p>
        </p:txBody>
      </p:sp>
      <p:cxnSp>
        <p:nvCxnSpPr>
          <p:cNvPr id="9" name="Straight Connector 8">
            <a:extLst>
              <a:ext uri="{FF2B5EF4-FFF2-40B4-BE49-F238E27FC236}">
                <a16:creationId xmlns:a16="http://schemas.microsoft.com/office/drawing/2014/main" id="{9D05BF4A-6EC1-4ECC-B651-6B1D3830B6BC}"/>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819545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31DA-74C7-4B83-91A0-72DCB36002BB}"/>
              </a:ext>
            </a:extLst>
          </p:cNvPr>
          <p:cNvSpPr>
            <a:spLocks noGrp="1"/>
          </p:cNvSpPr>
          <p:nvPr>
            <p:ph type="title" hasCustomPrompt="1"/>
          </p:nvPr>
        </p:nvSpPr>
        <p:spPr>
          <a:xfrm>
            <a:off x="617221" y="365125"/>
            <a:ext cx="10738168" cy="1036955"/>
          </a:xfrm>
        </p:spPr>
        <p:txBody>
          <a:bodyPr/>
          <a:lstStyle>
            <a:lvl1pPr>
              <a:defRPr/>
            </a:lvl1pPr>
          </a:lstStyle>
          <a:p>
            <a:r>
              <a:rPr lang="en-US" dirty="0"/>
              <a:t>PPT Slide to Compare and Contrast</a:t>
            </a:r>
          </a:p>
        </p:txBody>
      </p:sp>
      <p:sp>
        <p:nvSpPr>
          <p:cNvPr id="3" name="Text Placeholder 2">
            <a:extLst>
              <a:ext uri="{FF2B5EF4-FFF2-40B4-BE49-F238E27FC236}">
                <a16:creationId xmlns:a16="http://schemas.microsoft.com/office/drawing/2014/main" id="{5982E986-ACF1-4B0B-A1EA-233866D59A94}"/>
              </a:ext>
            </a:extLst>
          </p:cNvPr>
          <p:cNvSpPr>
            <a:spLocks noGrp="1"/>
          </p:cNvSpPr>
          <p:nvPr>
            <p:ph type="body" idx="1" hasCustomPrompt="1"/>
          </p:nvPr>
        </p:nvSpPr>
        <p:spPr>
          <a:xfrm>
            <a:off x="617222" y="1681163"/>
            <a:ext cx="515746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Pro’s</a:t>
            </a:r>
          </a:p>
        </p:txBody>
      </p:sp>
      <p:sp>
        <p:nvSpPr>
          <p:cNvPr id="4" name="Content Placeholder 3">
            <a:extLst>
              <a:ext uri="{FF2B5EF4-FFF2-40B4-BE49-F238E27FC236}">
                <a16:creationId xmlns:a16="http://schemas.microsoft.com/office/drawing/2014/main" id="{88F7B49C-BDA6-4ED5-B18E-54930FFC4DFE}"/>
              </a:ext>
            </a:extLst>
          </p:cNvPr>
          <p:cNvSpPr>
            <a:spLocks noGrp="1"/>
          </p:cNvSpPr>
          <p:nvPr>
            <p:ph sz="half" idx="2" hasCustomPrompt="1"/>
          </p:nvPr>
        </p:nvSpPr>
        <p:spPr>
          <a:xfrm>
            <a:off x="617222" y="2505075"/>
            <a:ext cx="5157468" cy="3684588"/>
          </a:xfrm>
        </p:spPr>
        <p:txBody>
          <a:bodyPr/>
          <a:lstStyle>
            <a:lvl1pPr>
              <a:defRPr/>
            </a:lvl1pPr>
          </a:lstStyle>
          <a:p>
            <a:pPr lvl="0"/>
            <a:r>
              <a:rPr lang="en-US" dirty="0"/>
              <a:t>Bullet Points</a:t>
            </a:r>
          </a:p>
        </p:txBody>
      </p:sp>
      <p:cxnSp>
        <p:nvCxnSpPr>
          <p:cNvPr id="11" name="Straight Connector 10">
            <a:extLst>
              <a:ext uri="{FF2B5EF4-FFF2-40B4-BE49-F238E27FC236}">
                <a16:creationId xmlns:a16="http://schemas.microsoft.com/office/drawing/2014/main" id="{A64AD09B-1D24-41F8-932C-416806BBBEE4}"/>
              </a:ext>
            </a:extLst>
          </p:cNvPr>
          <p:cNvCxnSpPr>
            <a:cxnSpLocks/>
          </p:cNvCxnSpPr>
          <p:nvPr/>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5EFCDC59-C2A4-496A-ABF6-18D49B8BB88B}"/>
              </a:ext>
            </a:extLst>
          </p:cNvPr>
          <p:cNvSpPr>
            <a:spLocks noGrp="1"/>
          </p:cNvSpPr>
          <p:nvPr>
            <p:ph type="body" idx="13" hasCustomPrompt="1"/>
          </p:nvPr>
        </p:nvSpPr>
        <p:spPr>
          <a:xfrm>
            <a:off x="6197600" y="1681163"/>
            <a:ext cx="515778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Con’s</a:t>
            </a:r>
          </a:p>
        </p:txBody>
      </p:sp>
      <p:sp>
        <p:nvSpPr>
          <p:cNvPr id="17" name="Content Placeholder 3">
            <a:extLst>
              <a:ext uri="{FF2B5EF4-FFF2-40B4-BE49-F238E27FC236}">
                <a16:creationId xmlns:a16="http://schemas.microsoft.com/office/drawing/2014/main" id="{0FBA8F4E-A538-42F5-A851-2B24A15E0644}"/>
              </a:ext>
            </a:extLst>
          </p:cNvPr>
          <p:cNvSpPr>
            <a:spLocks noGrp="1"/>
          </p:cNvSpPr>
          <p:nvPr>
            <p:ph sz="half" idx="14" hasCustomPrompt="1"/>
          </p:nvPr>
        </p:nvSpPr>
        <p:spPr>
          <a:xfrm>
            <a:off x="6197600" y="2505075"/>
            <a:ext cx="5157789" cy="3684588"/>
          </a:xfrm>
        </p:spPr>
        <p:txBody>
          <a:bodyPr/>
          <a:lstStyle>
            <a:lvl1pPr>
              <a:defRPr/>
            </a:lvl1pPr>
          </a:lstStyle>
          <a:p>
            <a:pPr lvl="0"/>
            <a:r>
              <a:rPr lang="en-US" dirty="0"/>
              <a:t>Bullet Points</a:t>
            </a:r>
          </a:p>
        </p:txBody>
      </p:sp>
      <p:sp>
        <p:nvSpPr>
          <p:cNvPr id="8" name="Slide Number Placeholder 5">
            <a:extLst>
              <a:ext uri="{FF2B5EF4-FFF2-40B4-BE49-F238E27FC236}">
                <a16:creationId xmlns:a16="http://schemas.microsoft.com/office/drawing/2014/main" id="{6570D6B1-17FE-4360-8853-AAF2274EFA32}"/>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CC2381E2-CE97-4145-B5A5-ED8B1A4CD18C}"/>
              </a:ext>
            </a:extLst>
          </p:cNvPr>
          <p:cNvCxnSpPr>
            <a:cxnSpLocks/>
          </p:cNvCxnSpPr>
          <p:nvPr userDrawn="1"/>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94195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1207768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0B95B7-FCD4-4342-9FD7-F2E21F4AC6D8}"/>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4" name="Slide Number Placeholder 3">
            <a:extLst>
              <a:ext uri="{FF2B5EF4-FFF2-40B4-BE49-F238E27FC236}">
                <a16:creationId xmlns:a16="http://schemas.microsoft.com/office/drawing/2014/main" id="{D142A6FF-FBF7-4650-917C-00D77FA8837D}"/>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7372642-9A4E-41CE-85BD-6B63E645331E}"/>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64446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eneficiary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B2AF8DB-E986-44CF-A5B6-BC322A64F16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tx1"/>
                </a:solidFill>
                <a:effectLst/>
                <a:latin typeface="+mj-lt"/>
              </a:rPr>
              <a:t>Photo: GHSC-PSM</a:t>
            </a:r>
            <a:endParaRPr lang="en-US" sz="1000" dirty="0">
              <a:solidFill>
                <a:schemeClr val="tx1"/>
              </a:solidFill>
              <a:latin typeface="+mj-lt"/>
            </a:endParaRPr>
          </a:p>
        </p:txBody>
      </p:sp>
      <p:sp>
        <p:nvSpPr>
          <p:cNvPr id="16" name="Rectangle 15">
            <a:extLst>
              <a:ext uri="{FF2B5EF4-FFF2-40B4-BE49-F238E27FC236}">
                <a16:creationId xmlns:a16="http://schemas.microsoft.com/office/drawing/2014/main" id="{095FF717-9E0F-4604-B734-AFC69C34E8FD}"/>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1" name="Picture 20" descr="A close up of a sign&#10;&#10;Description generated with very high confidence">
            <a:extLst>
              <a:ext uri="{FF2B5EF4-FFF2-40B4-BE49-F238E27FC236}">
                <a16:creationId xmlns:a16="http://schemas.microsoft.com/office/drawing/2014/main" id="{0F016A10-3EC2-4725-BE94-8082671B09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7452" y="328560"/>
            <a:ext cx="2218949" cy="661417"/>
          </a:xfrm>
          <a:prstGeom prst="rect">
            <a:avLst/>
          </a:prstGeom>
        </p:spPr>
      </p:pic>
    </p:spTree>
    <p:custDataLst>
      <p:tags r:id="rId1"/>
    </p:custDataLst>
    <p:extLst>
      <p:ext uri="{BB962C8B-B14F-4D97-AF65-F5344CB8AC3E}">
        <p14:creationId xmlns:p14="http://schemas.microsoft.com/office/powerpoint/2010/main" val="40446920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1B5847-F4CA-4D59-974F-31D4E3E9CFF0}"/>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1ECDBD8-6C5C-401E-BFF8-0E3250F432CD}"/>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41D2A84-1962-43D7-B743-3087E609C033}"/>
              </a:ext>
            </a:extLst>
          </p:cNvPr>
          <p:cNvSpPr txBox="1"/>
          <p:nvPr userDrawn="1"/>
        </p:nvSpPr>
        <p:spPr>
          <a:xfrm>
            <a:off x="617220" y="4956999"/>
            <a:ext cx="10768051" cy="1200329"/>
          </a:xfrm>
          <a:prstGeom prst="rect">
            <a:avLst/>
          </a:prstGeom>
          <a:noFill/>
        </p:spPr>
        <p:txBody>
          <a:bodyPr wrap="square" rtlCol="0">
            <a:spAutoFit/>
          </a:bodyPr>
          <a:lstStyle/>
          <a:p>
            <a:r>
              <a:rPr lang="en-US" sz="1200" dirty="0">
                <a:solidFill>
                  <a:srgbClr val="6C6463"/>
                </a:solidFill>
              </a:rPr>
              <a:t>The USAID Global Health Supply Chain Program-Procurement and Supply Management (GHSC-PSM) project is funded under USAID Contract No. AID-OAA-I-15-0004.  GHSC-PSM connects technical solutions and proven commercial processes to promote efficient and cost-effective health supply chains worldwide. Our goal is to ensure uninterrupted supplies of health commodities to save lives and create a healthier future for all. The project purchases and delivers health commodities, offers comprehensive technical assistance to strengthen national supply chain systems, and provides global supply chain leadership. For more information, visit </a:t>
            </a:r>
            <a:r>
              <a:rPr lang="en-US" sz="1200" dirty="0">
                <a:solidFill>
                  <a:srgbClr val="6C6463"/>
                </a:solidFill>
                <a:hlinkClick r:id="rId3"/>
              </a:rPr>
              <a:t>ghsupplychain.org</a:t>
            </a:r>
            <a:r>
              <a:rPr lang="en-US" sz="1200" dirty="0">
                <a:solidFill>
                  <a:srgbClr val="6C6463"/>
                </a:solidFill>
              </a:rPr>
              <a:t>.</a:t>
            </a:r>
          </a:p>
          <a:p>
            <a:endParaRPr lang="en-US" sz="1200" dirty="0">
              <a:solidFill>
                <a:srgbClr val="6C6463"/>
              </a:solidFill>
            </a:endParaRPr>
          </a:p>
          <a:p>
            <a:r>
              <a:rPr lang="en-US" sz="1200" dirty="0">
                <a:solidFill>
                  <a:srgbClr val="6C6463"/>
                </a:solidFill>
              </a:rPr>
              <a:t>The views expressed in this presentation do not necessarily reflect the views of USAID or the U.S. government.</a:t>
            </a:r>
          </a:p>
        </p:txBody>
      </p:sp>
      <p:sp>
        <p:nvSpPr>
          <p:cNvPr id="10" name="Rectangle 9">
            <a:extLst>
              <a:ext uri="{FF2B5EF4-FFF2-40B4-BE49-F238E27FC236}">
                <a16:creationId xmlns:a16="http://schemas.microsoft.com/office/drawing/2014/main" id="{F947E620-676E-4587-A670-32B829D2BB16}"/>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Tree>
    <p:custDataLst>
      <p:tags r:id="rId1"/>
    </p:custDataLst>
    <p:extLst>
      <p:ext uri="{BB962C8B-B14F-4D97-AF65-F5344CB8AC3E}">
        <p14:creationId xmlns:p14="http://schemas.microsoft.com/office/powerpoint/2010/main" val="330141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C76D5-6297-4F6F-8E55-4B8AE69545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DB18A8-5661-4461-AB2E-B865BBABE9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140643-832F-4CB4-BAF4-825ECE018D6A}"/>
              </a:ext>
            </a:extLst>
          </p:cNvPr>
          <p:cNvSpPr>
            <a:spLocks noGrp="1"/>
          </p:cNvSpPr>
          <p:nvPr>
            <p:ph type="dt" sz="half" idx="10"/>
          </p:nvPr>
        </p:nvSpPr>
        <p:spPr/>
        <p:txBody>
          <a:bodyPr/>
          <a:lstStyle/>
          <a:p>
            <a:fld id="{74823D94-1800-4013-9EB2-44FF19AA00DD}" type="datetimeFigureOut">
              <a:rPr lang="en-US" smtClean="0"/>
              <a:t>11/25/2020</a:t>
            </a:fld>
            <a:endParaRPr lang="en-US"/>
          </a:p>
        </p:txBody>
      </p:sp>
      <p:sp>
        <p:nvSpPr>
          <p:cNvPr id="5" name="Footer Placeholder 4">
            <a:extLst>
              <a:ext uri="{FF2B5EF4-FFF2-40B4-BE49-F238E27FC236}">
                <a16:creationId xmlns:a16="http://schemas.microsoft.com/office/drawing/2014/main" id="{B86C5017-89B1-490C-9581-6A11534A87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D73F8-2B39-462C-A1A5-99FB8C91CEE0}"/>
              </a:ext>
            </a:extLst>
          </p:cNvPr>
          <p:cNvSpPr>
            <a:spLocks noGrp="1"/>
          </p:cNvSpPr>
          <p:nvPr>
            <p:ph type="sldNum" sz="quarter" idx="12"/>
          </p:nvPr>
        </p:nvSpPr>
        <p:spPr/>
        <p:txBody>
          <a:bodyPr/>
          <a:lstStyle/>
          <a:p>
            <a:fld id="{CFF9FF48-580D-4992-AD2A-301E26E70560}" type="slidenum">
              <a:rPr lang="en-US" smtClean="0"/>
              <a:t>‹#›</a:t>
            </a:fld>
            <a:endParaRPr lang="en-US"/>
          </a:p>
        </p:txBody>
      </p:sp>
    </p:spTree>
    <p:extLst>
      <p:ext uri="{BB962C8B-B14F-4D97-AF65-F5344CB8AC3E}">
        <p14:creationId xmlns:p14="http://schemas.microsoft.com/office/powerpoint/2010/main" val="16889252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0C2DD-7EB7-4758-B28D-65C90573D4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B5C82A-C4B0-4291-A48F-D3D48F13CA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6369B4-FF9F-412E-BE0C-9617DA973790}"/>
              </a:ext>
            </a:extLst>
          </p:cNvPr>
          <p:cNvSpPr>
            <a:spLocks noGrp="1"/>
          </p:cNvSpPr>
          <p:nvPr>
            <p:ph type="dt" sz="half" idx="10"/>
          </p:nvPr>
        </p:nvSpPr>
        <p:spPr/>
        <p:txBody>
          <a:bodyPr/>
          <a:lstStyle/>
          <a:p>
            <a:fld id="{74823D94-1800-4013-9EB2-44FF19AA00DD}" type="datetimeFigureOut">
              <a:rPr lang="en-US" smtClean="0"/>
              <a:t>11/25/2020</a:t>
            </a:fld>
            <a:endParaRPr lang="en-US"/>
          </a:p>
        </p:txBody>
      </p:sp>
      <p:sp>
        <p:nvSpPr>
          <p:cNvPr id="5" name="Footer Placeholder 4">
            <a:extLst>
              <a:ext uri="{FF2B5EF4-FFF2-40B4-BE49-F238E27FC236}">
                <a16:creationId xmlns:a16="http://schemas.microsoft.com/office/drawing/2014/main" id="{B6698938-AA19-479B-892D-BF4FCB458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D349B-8FE7-4D7C-B97B-40618EA20DDF}"/>
              </a:ext>
            </a:extLst>
          </p:cNvPr>
          <p:cNvSpPr>
            <a:spLocks noGrp="1"/>
          </p:cNvSpPr>
          <p:nvPr>
            <p:ph type="sldNum" sz="quarter" idx="12"/>
          </p:nvPr>
        </p:nvSpPr>
        <p:spPr/>
        <p:txBody>
          <a:bodyPr/>
          <a:lstStyle/>
          <a:p>
            <a:fld id="{CFF9FF48-580D-4992-AD2A-301E26E70560}" type="slidenum">
              <a:rPr lang="en-US" smtClean="0"/>
              <a:t>‹#›</a:t>
            </a:fld>
            <a:endParaRPr lang="en-US"/>
          </a:p>
        </p:txBody>
      </p:sp>
    </p:spTree>
    <p:extLst>
      <p:ext uri="{BB962C8B-B14F-4D97-AF65-F5344CB8AC3E}">
        <p14:creationId xmlns:p14="http://schemas.microsoft.com/office/powerpoint/2010/main" val="23252173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614A3-76A2-4A1D-8F3C-5B3C4F7FD4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E0B7A8-600F-410F-9313-3FF1C5041F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87A592-0A20-40CB-9D83-1445C7913CF2}"/>
              </a:ext>
            </a:extLst>
          </p:cNvPr>
          <p:cNvSpPr>
            <a:spLocks noGrp="1"/>
          </p:cNvSpPr>
          <p:nvPr>
            <p:ph type="dt" sz="half" idx="10"/>
          </p:nvPr>
        </p:nvSpPr>
        <p:spPr/>
        <p:txBody>
          <a:bodyPr/>
          <a:lstStyle/>
          <a:p>
            <a:fld id="{74823D94-1800-4013-9EB2-44FF19AA00DD}" type="datetimeFigureOut">
              <a:rPr lang="en-US" smtClean="0"/>
              <a:t>11/25/2020</a:t>
            </a:fld>
            <a:endParaRPr lang="en-US"/>
          </a:p>
        </p:txBody>
      </p:sp>
      <p:sp>
        <p:nvSpPr>
          <p:cNvPr id="5" name="Footer Placeholder 4">
            <a:extLst>
              <a:ext uri="{FF2B5EF4-FFF2-40B4-BE49-F238E27FC236}">
                <a16:creationId xmlns:a16="http://schemas.microsoft.com/office/drawing/2014/main" id="{786965FF-593A-4FED-B12E-BE22CF6F6C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AD1C7F-80D0-4CA3-A644-626DC4DEBEAD}"/>
              </a:ext>
            </a:extLst>
          </p:cNvPr>
          <p:cNvSpPr>
            <a:spLocks noGrp="1"/>
          </p:cNvSpPr>
          <p:nvPr>
            <p:ph type="sldNum" sz="quarter" idx="12"/>
          </p:nvPr>
        </p:nvSpPr>
        <p:spPr/>
        <p:txBody>
          <a:bodyPr/>
          <a:lstStyle/>
          <a:p>
            <a:fld id="{CFF9FF48-580D-4992-AD2A-301E26E70560}" type="slidenum">
              <a:rPr lang="en-US" smtClean="0"/>
              <a:t>‹#›</a:t>
            </a:fld>
            <a:endParaRPr lang="en-US"/>
          </a:p>
        </p:txBody>
      </p:sp>
    </p:spTree>
    <p:extLst>
      <p:ext uri="{BB962C8B-B14F-4D97-AF65-F5344CB8AC3E}">
        <p14:creationId xmlns:p14="http://schemas.microsoft.com/office/powerpoint/2010/main" val="35684894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BCE3F-8F45-48B5-A24F-6C53F10EC4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B8B388-A6BF-4DF7-80CF-AE0187529F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71A05A-2830-4900-A818-C3A1589605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383A8A-9100-4D5D-96D8-114370310BD5}"/>
              </a:ext>
            </a:extLst>
          </p:cNvPr>
          <p:cNvSpPr>
            <a:spLocks noGrp="1"/>
          </p:cNvSpPr>
          <p:nvPr>
            <p:ph type="dt" sz="half" idx="10"/>
          </p:nvPr>
        </p:nvSpPr>
        <p:spPr/>
        <p:txBody>
          <a:bodyPr/>
          <a:lstStyle/>
          <a:p>
            <a:fld id="{74823D94-1800-4013-9EB2-44FF19AA00DD}" type="datetimeFigureOut">
              <a:rPr lang="en-US" smtClean="0"/>
              <a:t>11/25/2020</a:t>
            </a:fld>
            <a:endParaRPr lang="en-US"/>
          </a:p>
        </p:txBody>
      </p:sp>
      <p:sp>
        <p:nvSpPr>
          <p:cNvPr id="6" name="Footer Placeholder 5">
            <a:extLst>
              <a:ext uri="{FF2B5EF4-FFF2-40B4-BE49-F238E27FC236}">
                <a16:creationId xmlns:a16="http://schemas.microsoft.com/office/drawing/2014/main" id="{6A437E07-7876-4047-8D85-D30B0C64FE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E5A39C-A2DA-4006-9AEC-AFBEBB8B6580}"/>
              </a:ext>
            </a:extLst>
          </p:cNvPr>
          <p:cNvSpPr>
            <a:spLocks noGrp="1"/>
          </p:cNvSpPr>
          <p:nvPr>
            <p:ph type="sldNum" sz="quarter" idx="12"/>
          </p:nvPr>
        </p:nvSpPr>
        <p:spPr/>
        <p:txBody>
          <a:bodyPr/>
          <a:lstStyle/>
          <a:p>
            <a:fld id="{CFF9FF48-580D-4992-AD2A-301E26E70560}" type="slidenum">
              <a:rPr lang="en-US" smtClean="0"/>
              <a:t>‹#›</a:t>
            </a:fld>
            <a:endParaRPr lang="en-US"/>
          </a:p>
        </p:txBody>
      </p:sp>
    </p:spTree>
    <p:extLst>
      <p:ext uri="{BB962C8B-B14F-4D97-AF65-F5344CB8AC3E}">
        <p14:creationId xmlns:p14="http://schemas.microsoft.com/office/powerpoint/2010/main" val="36908599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FE735-54E9-44F4-A99D-B3E3233A38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701184-83D5-427B-877B-8A48204003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35A136-5B91-45A0-9961-12A7DEF609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AC04B3-58E8-4BEF-BB9E-E2183206A5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51F6C2-0E8B-4508-86DE-2D1F9CDD55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871ED6-7D7A-46F5-A663-3D616334A5E8}"/>
              </a:ext>
            </a:extLst>
          </p:cNvPr>
          <p:cNvSpPr>
            <a:spLocks noGrp="1"/>
          </p:cNvSpPr>
          <p:nvPr>
            <p:ph type="dt" sz="half" idx="10"/>
          </p:nvPr>
        </p:nvSpPr>
        <p:spPr/>
        <p:txBody>
          <a:bodyPr/>
          <a:lstStyle/>
          <a:p>
            <a:fld id="{74823D94-1800-4013-9EB2-44FF19AA00DD}" type="datetimeFigureOut">
              <a:rPr lang="en-US" smtClean="0"/>
              <a:t>11/25/2020</a:t>
            </a:fld>
            <a:endParaRPr lang="en-US"/>
          </a:p>
        </p:txBody>
      </p:sp>
      <p:sp>
        <p:nvSpPr>
          <p:cNvPr id="8" name="Footer Placeholder 7">
            <a:extLst>
              <a:ext uri="{FF2B5EF4-FFF2-40B4-BE49-F238E27FC236}">
                <a16:creationId xmlns:a16="http://schemas.microsoft.com/office/drawing/2014/main" id="{082EDA82-2565-4263-98EF-BA2F3FA223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333691-6A14-45F3-9D7A-05B44486FF8D}"/>
              </a:ext>
            </a:extLst>
          </p:cNvPr>
          <p:cNvSpPr>
            <a:spLocks noGrp="1"/>
          </p:cNvSpPr>
          <p:nvPr>
            <p:ph type="sldNum" sz="quarter" idx="12"/>
          </p:nvPr>
        </p:nvSpPr>
        <p:spPr/>
        <p:txBody>
          <a:bodyPr/>
          <a:lstStyle/>
          <a:p>
            <a:fld id="{CFF9FF48-580D-4992-AD2A-301E26E70560}" type="slidenum">
              <a:rPr lang="en-US" smtClean="0"/>
              <a:t>‹#›</a:t>
            </a:fld>
            <a:endParaRPr lang="en-US"/>
          </a:p>
        </p:txBody>
      </p:sp>
    </p:spTree>
    <p:extLst>
      <p:ext uri="{BB962C8B-B14F-4D97-AF65-F5344CB8AC3E}">
        <p14:creationId xmlns:p14="http://schemas.microsoft.com/office/powerpoint/2010/main" val="21533694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DE498-5F4B-444F-A8BD-F4BD9BCD7E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088A1C-44B8-4EC0-9CB5-316F5467218B}"/>
              </a:ext>
            </a:extLst>
          </p:cNvPr>
          <p:cNvSpPr>
            <a:spLocks noGrp="1"/>
          </p:cNvSpPr>
          <p:nvPr>
            <p:ph type="dt" sz="half" idx="10"/>
          </p:nvPr>
        </p:nvSpPr>
        <p:spPr/>
        <p:txBody>
          <a:bodyPr/>
          <a:lstStyle/>
          <a:p>
            <a:fld id="{74823D94-1800-4013-9EB2-44FF19AA00DD}" type="datetimeFigureOut">
              <a:rPr lang="en-US" smtClean="0"/>
              <a:t>11/25/2020</a:t>
            </a:fld>
            <a:endParaRPr lang="en-US"/>
          </a:p>
        </p:txBody>
      </p:sp>
      <p:sp>
        <p:nvSpPr>
          <p:cNvPr id="4" name="Footer Placeholder 3">
            <a:extLst>
              <a:ext uri="{FF2B5EF4-FFF2-40B4-BE49-F238E27FC236}">
                <a16:creationId xmlns:a16="http://schemas.microsoft.com/office/drawing/2014/main" id="{DA48524A-2F75-42BB-BD6B-84BCB4312C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A5C2D0-39E1-4762-99BA-C7DCE19F889A}"/>
              </a:ext>
            </a:extLst>
          </p:cNvPr>
          <p:cNvSpPr>
            <a:spLocks noGrp="1"/>
          </p:cNvSpPr>
          <p:nvPr>
            <p:ph type="sldNum" sz="quarter" idx="12"/>
          </p:nvPr>
        </p:nvSpPr>
        <p:spPr/>
        <p:txBody>
          <a:bodyPr/>
          <a:lstStyle/>
          <a:p>
            <a:fld id="{CFF9FF48-580D-4992-AD2A-301E26E70560}" type="slidenum">
              <a:rPr lang="en-US" smtClean="0"/>
              <a:t>‹#›</a:t>
            </a:fld>
            <a:endParaRPr lang="en-US"/>
          </a:p>
        </p:txBody>
      </p:sp>
    </p:spTree>
    <p:extLst>
      <p:ext uri="{BB962C8B-B14F-4D97-AF65-F5344CB8AC3E}">
        <p14:creationId xmlns:p14="http://schemas.microsoft.com/office/powerpoint/2010/main" val="3858642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EEBC85-85ED-4250-B768-593ABAE2D8CE}"/>
              </a:ext>
            </a:extLst>
          </p:cNvPr>
          <p:cNvSpPr>
            <a:spLocks noGrp="1"/>
          </p:cNvSpPr>
          <p:nvPr>
            <p:ph type="dt" sz="half" idx="10"/>
          </p:nvPr>
        </p:nvSpPr>
        <p:spPr/>
        <p:txBody>
          <a:bodyPr/>
          <a:lstStyle/>
          <a:p>
            <a:fld id="{74823D94-1800-4013-9EB2-44FF19AA00DD}" type="datetimeFigureOut">
              <a:rPr lang="en-US" smtClean="0"/>
              <a:t>11/25/2020</a:t>
            </a:fld>
            <a:endParaRPr lang="en-US"/>
          </a:p>
        </p:txBody>
      </p:sp>
      <p:sp>
        <p:nvSpPr>
          <p:cNvPr id="3" name="Footer Placeholder 2">
            <a:extLst>
              <a:ext uri="{FF2B5EF4-FFF2-40B4-BE49-F238E27FC236}">
                <a16:creationId xmlns:a16="http://schemas.microsoft.com/office/drawing/2014/main" id="{2C0C19F1-065D-4A4D-988B-6BACAD554D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305D5E-EE65-4288-828F-034124345431}"/>
              </a:ext>
            </a:extLst>
          </p:cNvPr>
          <p:cNvSpPr>
            <a:spLocks noGrp="1"/>
          </p:cNvSpPr>
          <p:nvPr>
            <p:ph type="sldNum" sz="quarter" idx="12"/>
          </p:nvPr>
        </p:nvSpPr>
        <p:spPr/>
        <p:txBody>
          <a:bodyPr/>
          <a:lstStyle/>
          <a:p>
            <a:fld id="{CFF9FF48-580D-4992-AD2A-301E26E70560}" type="slidenum">
              <a:rPr lang="en-US" smtClean="0"/>
              <a:t>‹#›</a:t>
            </a:fld>
            <a:endParaRPr lang="en-US"/>
          </a:p>
        </p:txBody>
      </p:sp>
    </p:spTree>
    <p:extLst>
      <p:ext uri="{BB962C8B-B14F-4D97-AF65-F5344CB8AC3E}">
        <p14:creationId xmlns:p14="http://schemas.microsoft.com/office/powerpoint/2010/main" val="4451087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0D2B-79C0-4EB4-BB06-86D4B6C14B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5F6D96-07AD-4087-9358-96F33AC67D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750084-F260-43CD-B9A6-F7EB3C3F4D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0C1910-FECC-4367-B2A9-4A6780DE388E}"/>
              </a:ext>
            </a:extLst>
          </p:cNvPr>
          <p:cNvSpPr>
            <a:spLocks noGrp="1"/>
          </p:cNvSpPr>
          <p:nvPr>
            <p:ph type="dt" sz="half" idx="10"/>
          </p:nvPr>
        </p:nvSpPr>
        <p:spPr/>
        <p:txBody>
          <a:bodyPr/>
          <a:lstStyle/>
          <a:p>
            <a:fld id="{74823D94-1800-4013-9EB2-44FF19AA00DD}" type="datetimeFigureOut">
              <a:rPr lang="en-US" smtClean="0"/>
              <a:t>11/25/2020</a:t>
            </a:fld>
            <a:endParaRPr lang="en-US"/>
          </a:p>
        </p:txBody>
      </p:sp>
      <p:sp>
        <p:nvSpPr>
          <p:cNvPr id="6" name="Footer Placeholder 5">
            <a:extLst>
              <a:ext uri="{FF2B5EF4-FFF2-40B4-BE49-F238E27FC236}">
                <a16:creationId xmlns:a16="http://schemas.microsoft.com/office/drawing/2014/main" id="{5BBFEFF7-74EE-4A35-87A5-3D8AA5C3A3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6B0E20-765F-42DF-A800-FC0E6FAEA885}"/>
              </a:ext>
            </a:extLst>
          </p:cNvPr>
          <p:cNvSpPr>
            <a:spLocks noGrp="1"/>
          </p:cNvSpPr>
          <p:nvPr>
            <p:ph type="sldNum" sz="quarter" idx="12"/>
          </p:nvPr>
        </p:nvSpPr>
        <p:spPr/>
        <p:txBody>
          <a:bodyPr/>
          <a:lstStyle/>
          <a:p>
            <a:fld id="{CFF9FF48-580D-4992-AD2A-301E26E70560}" type="slidenum">
              <a:rPr lang="en-US" smtClean="0"/>
              <a:t>‹#›</a:t>
            </a:fld>
            <a:endParaRPr lang="en-US"/>
          </a:p>
        </p:txBody>
      </p:sp>
    </p:spTree>
    <p:extLst>
      <p:ext uri="{BB962C8B-B14F-4D97-AF65-F5344CB8AC3E}">
        <p14:creationId xmlns:p14="http://schemas.microsoft.com/office/powerpoint/2010/main" val="23911870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F924C-F259-426D-A8A7-AD9890E1BE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5AFB38-A87E-4544-AA6B-3D6FC042CC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E75853-F06B-4914-A265-3F69A229C5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E16783-5A4D-4F22-AEF7-9048B98B4533}"/>
              </a:ext>
            </a:extLst>
          </p:cNvPr>
          <p:cNvSpPr>
            <a:spLocks noGrp="1"/>
          </p:cNvSpPr>
          <p:nvPr>
            <p:ph type="dt" sz="half" idx="10"/>
          </p:nvPr>
        </p:nvSpPr>
        <p:spPr/>
        <p:txBody>
          <a:bodyPr/>
          <a:lstStyle/>
          <a:p>
            <a:fld id="{74823D94-1800-4013-9EB2-44FF19AA00DD}" type="datetimeFigureOut">
              <a:rPr lang="en-US" smtClean="0"/>
              <a:t>11/25/2020</a:t>
            </a:fld>
            <a:endParaRPr lang="en-US"/>
          </a:p>
        </p:txBody>
      </p:sp>
      <p:sp>
        <p:nvSpPr>
          <p:cNvPr id="6" name="Footer Placeholder 5">
            <a:extLst>
              <a:ext uri="{FF2B5EF4-FFF2-40B4-BE49-F238E27FC236}">
                <a16:creationId xmlns:a16="http://schemas.microsoft.com/office/drawing/2014/main" id="{85080F3B-0092-4FF0-A3FD-93F2D2D8BB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4BABED-1D1A-4601-A917-31185D52D387}"/>
              </a:ext>
            </a:extLst>
          </p:cNvPr>
          <p:cNvSpPr>
            <a:spLocks noGrp="1"/>
          </p:cNvSpPr>
          <p:nvPr>
            <p:ph type="sldNum" sz="quarter" idx="12"/>
          </p:nvPr>
        </p:nvSpPr>
        <p:spPr/>
        <p:txBody>
          <a:bodyPr/>
          <a:lstStyle/>
          <a:p>
            <a:fld id="{CFF9FF48-580D-4992-AD2A-301E26E70560}" type="slidenum">
              <a:rPr lang="en-US" smtClean="0"/>
              <a:t>‹#›</a:t>
            </a:fld>
            <a:endParaRPr lang="en-US"/>
          </a:p>
        </p:txBody>
      </p:sp>
    </p:spTree>
    <p:extLst>
      <p:ext uri="{BB962C8B-B14F-4D97-AF65-F5344CB8AC3E}">
        <p14:creationId xmlns:p14="http://schemas.microsoft.com/office/powerpoint/2010/main" val="1291792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harmacist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738632" y="3864262"/>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862892" y="5719806"/>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862892" y="3998501"/>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862892" y="5609317"/>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DB2A530-7302-49D2-ACBA-18568E6C5CB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bg1"/>
                </a:solidFill>
                <a:effectLst/>
                <a:latin typeface="+mj-lt"/>
              </a:rPr>
              <a:t>Photo: GHSC-PSM</a:t>
            </a:r>
            <a:endParaRPr lang="en-US" sz="1000" dirty="0">
              <a:solidFill>
                <a:schemeClr val="bg1"/>
              </a:solidFill>
              <a:latin typeface="+mj-lt"/>
            </a:endParaRPr>
          </a:p>
        </p:txBody>
      </p:sp>
      <p:sp>
        <p:nvSpPr>
          <p:cNvPr id="21" name="Rectangle 20">
            <a:extLst>
              <a:ext uri="{FF2B5EF4-FFF2-40B4-BE49-F238E27FC236}">
                <a16:creationId xmlns:a16="http://schemas.microsoft.com/office/drawing/2014/main" id="{A865CAF1-33BF-4A12-AC86-C6E5D3B87D01}"/>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2" name="Picture 21" descr="A close up of a sign&#10;&#10;Description generated with very high confidence">
            <a:extLst>
              <a:ext uri="{FF2B5EF4-FFF2-40B4-BE49-F238E27FC236}">
                <a16:creationId xmlns:a16="http://schemas.microsoft.com/office/drawing/2014/main" id="{1AC4105F-8BBD-4DCF-A957-1EFD02E206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7452" y="328560"/>
            <a:ext cx="2218949" cy="661417"/>
          </a:xfrm>
          <a:prstGeom prst="rect">
            <a:avLst/>
          </a:prstGeom>
        </p:spPr>
      </p:pic>
    </p:spTree>
    <p:custDataLst>
      <p:tags r:id="rId1"/>
    </p:custDataLst>
    <p:extLst>
      <p:ext uri="{BB962C8B-B14F-4D97-AF65-F5344CB8AC3E}">
        <p14:creationId xmlns:p14="http://schemas.microsoft.com/office/powerpoint/2010/main" val="25587365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741C4-7F14-4140-A766-EAECF700C5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4268EC-1D84-4763-8424-23C85B12DF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AE4B94-5D94-4E58-913D-FB243C9F002B}"/>
              </a:ext>
            </a:extLst>
          </p:cNvPr>
          <p:cNvSpPr>
            <a:spLocks noGrp="1"/>
          </p:cNvSpPr>
          <p:nvPr>
            <p:ph type="dt" sz="half" idx="10"/>
          </p:nvPr>
        </p:nvSpPr>
        <p:spPr/>
        <p:txBody>
          <a:bodyPr/>
          <a:lstStyle/>
          <a:p>
            <a:fld id="{74823D94-1800-4013-9EB2-44FF19AA00DD}" type="datetimeFigureOut">
              <a:rPr lang="en-US" smtClean="0"/>
              <a:t>11/25/2020</a:t>
            </a:fld>
            <a:endParaRPr lang="en-US"/>
          </a:p>
        </p:txBody>
      </p:sp>
      <p:sp>
        <p:nvSpPr>
          <p:cNvPr id="5" name="Footer Placeholder 4">
            <a:extLst>
              <a:ext uri="{FF2B5EF4-FFF2-40B4-BE49-F238E27FC236}">
                <a16:creationId xmlns:a16="http://schemas.microsoft.com/office/drawing/2014/main" id="{1519D304-28FD-4706-A878-BDFE9ED5F3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EA9959-4724-4F0D-9611-D16647D233FC}"/>
              </a:ext>
            </a:extLst>
          </p:cNvPr>
          <p:cNvSpPr>
            <a:spLocks noGrp="1"/>
          </p:cNvSpPr>
          <p:nvPr>
            <p:ph type="sldNum" sz="quarter" idx="12"/>
          </p:nvPr>
        </p:nvSpPr>
        <p:spPr/>
        <p:txBody>
          <a:bodyPr/>
          <a:lstStyle/>
          <a:p>
            <a:fld id="{CFF9FF48-580D-4992-AD2A-301E26E70560}" type="slidenum">
              <a:rPr lang="en-US" smtClean="0"/>
              <a:t>‹#›</a:t>
            </a:fld>
            <a:endParaRPr lang="en-US"/>
          </a:p>
        </p:txBody>
      </p:sp>
    </p:spTree>
    <p:extLst>
      <p:ext uri="{BB962C8B-B14F-4D97-AF65-F5344CB8AC3E}">
        <p14:creationId xmlns:p14="http://schemas.microsoft.com/office/powerpoint/2010/main" val="32430445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72C495-11AE-4EEC-B566-A6778DD2D1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8F3E48-AB35-450B-880D-CA09FF3595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52B55F-1AFE-403B-BE5B-3ABAD81C121C}"/>
              </a:ext>
            </a:extLst>
          </p:cNvPr>
          <p:cNvSpPr>
            <a:spLocks noGrp="1"/>
          </p:cNvSpPr>
          <p:nvPr>
            <p:ph type="dt" sz="half" idx="10"/>
          </p:nvPr>
        </p:nvSpPr>
        <p:spPr/>
        <p:txBody>
          <a:bodyPr/>
          <a:lstStyle/>
          <a:p>
            <a:fld id="{74823D94-1800-4013-9EB2-44FF19AA00DD}" type="datetimeFigureOut">
              <a:rPr lang="en-US" smtClean="0"/>
              <a:t>11/25/2020</a:t>
            </a:fld>
            <a:endParaRPr lang="en-US"/>
          </a:p>
        </p:txBody>
      </p:sp>
      <p:sp>
        <p:nvSpPr>
          <p:cNvPr id="5" name="Footer Placeholder 4">
            <a:extLst>
              <a:ext uri="{FF2B5EF4-FFF2-40B4-BE49-F238E27FC236}">
                <a16:creationId xmlns:a16="http://schemas.microsoft.com/office/drawing/2014/main" id="{C920C878-89E8-4901-9B6C-41854E1CF6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AE20F2-6489-4EC2-A51B-0F15FDA9542F}"/>
              </a:ext>
            </a:extLst>
          </p:cNvPr>
          <p:cNvSpPr>
            <a:spLocks noGrp="1"/>
          </p:cNvSpPr>
          <p:nvPr>
            <p:ph type="sldNum" sz="quarter" idx="12"/>
          </p:nvPr>
        </p:nvSpPr>
        <p:spPr/>
        <p:txBody>
          <a:bodyPr/>
          <a:lstStyle/>
          <a:p>
            <a:fld id="{CFF9FF48-580D-4992-AD2A-301E26E70560}" type="slidenum">
              <a:rPr lang="en-US" smtClean="0"/>
              <a:t>‹#›</a:t>
            </a:fld>
            <a:endParaRPr lang="en-US"/>
          </a:p>
        </p:txBody>
      </p:sp>
    </p:spTree>
    <p:extLst>
      <p:ext uri="{BB962C8B-B14F-4D97-AF65-F5344CB8AC3E}">
        <p14:creationId xmlns:p14="http://schemas.microsoft.com/office/powerpoint/2010/main" val="591980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0BBB5-FEB0-47AD-A01D-A9D3462038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8207C41-C17D-4E84-B9CC-CA142B94C1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245F25D-6082-47DE-9B2C-675944DD1812}"/>
              </a:ext>
            </a:extLst>
          </p:cNvPr>
          <p:cNvSpPr>
            <a:spLocks noGrp="1"/>
          </p:cNvSpPr>
          <p:nvPr>
            <p:ph type="dt" sz="half" idx="10"/>
          </p:nvPr>
        </p:nvSpPr>
        <p:spPr/>
        <p:txBody>
          <a:bodyPr/>
          <a:lstStyle/>
          <a:p>
            <a:fld id="{9294036C-9E7C-4FFC-99FA-414B61E345DD}" type="datetimeFigureOut">
              <a:rPr lang="en-US" smtClean="0"/>
              <a:t>11/25/2020</a:t>
            </a:fld>
            <a:endParaRPr lang="en-US" dirty="0"/>
          </a:p>
        </p:txBody>
      </p:sp>
      <p:sp>
        <p:nvSpPr>
          <p:cNvPr id="5" name="Footer Placeholder 4">
            <a:extLst>
              <a:ext uri="{FF2B5EF4-FFF2-40B4-BE49-F238E27FC236}">
                <a16:creationId xmlns:a16="http://schemas.microsoft.com/office/drawing/2014/main" id="{5E24B0FF-3B25-4E5C-A0A7-4E16363621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377007-1A01-499B-ACAD-C9F9C20B76F8}"/>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31619402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ADCE2-978E-4923-B0E9-4C966B6798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EB0BD6-F012-4C6D-BDAD-9E90ED25A3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E2F9E5-192C-4E88-9147-D263893B1842}"/>
              </a:ext>
            </a:extLst>
          </p:cNvPr>
          <p:cNvSpPr>
            <a:spLocks noGrp="1"/>
          </p:cNvSpPr>
          <p:nvPr>
            <p:ph type="dt" sz="half" idx="10"/>
          </p:nvPr>
        </p:nvSpPr>
        <p:spPr/>
        <p:txBody>
          <a:bodyPr/>
          <a:lstStyle/>
          <a:p>
            <a:fld id="{9294036C-9E7C-4FFC-99FA-414B61E345DD}" type="datetimeFigureOut">
              <a:rPr lang="en-US" smtClean="0"/>
              <a:t>11/25/2020</a:t>
            </a:fld>
            <a:endParaRPr lang="en-US" dirty="0"/>
          </a:p>
        </p:txBody>
      </p:sp>
      <p:sp>
        <p:nvSpPr>
          <p:cNvPr id="5" name="Footer Placeholder 4">
            <a:extLst>
              <a:ext uri="{FF2B5EF4-FFF2-40B4-BE49-F238E27FC236}">
                <a16:creationId xmlns:a16="http://schemas.microsoft.com/office/drawing/2014/main" id="{794A7138-3EAF-4C9D-903E-55D9BC0402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DB0B82-496D-45C3-A682-7AF9AFFB9693}"/>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17084726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3DAD0-5F6F-47DA-A010-1C4A30C88A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8EFA6E-A768-42A8-B2C3-F100D82609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F46640-E89E-47CE-984D-0C0ECF7CF529}"/>
              </a:ext>
            </a:extLst>
          </p:cNvPr>
          <p:cNvSpPr>
            <a:spLocks noGrp="1"/>
          </p:cNvSpPr>
          <p:nvPr>
            <p:ph type="dt" sz="half" idx="10"/>
          </p:nvPr>
        </p:nvSpPr>
        <p:spPr/>
        <p:txBody>
          <a:bodyPr/>
          <a:lstStyle/>
          <a:p>
            <a:fld id="{9294036C-9E7C-4FFC-99FA-414B61E345DD}" type="datetimeFigureOut">
              <a:rPr lang="en-US" smtClean="0"/>
              <a:t>11/25/2020</a:t>
            </a:fld>
            <a:endParaRPr lang="en-US" dirty="0"/>
          </a:p>
        </p:txBody>
      </p:sp>
      <p:sp>
        <p:nvSpPr>
          <p:cNvPr id="5" name="Footer Placeholder 4">
            <a:extLst>
              <a:ext uri="{FF2B5EF4-FFF2-40B4-BE49-F238E27FC236}">
                <a16:creationId xmlns:a16="http://schemas.microsoft.com/office/drawing/2014/main" id="{F4177A8F-F167-4C43-AEE7-4506708014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1DA754-ED79-4909-833D-55BF9A5D80BB}"/>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27711594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AA026-BFE6-4D2A-9ABF-C593B56665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4747E8-A36B-4B4A-B2A4-B5283152AB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C6B59D-87BD-4F32-B9BC-31F9B1A5D7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C49B47-0C41-4DCC-9902-126916D9C448}"/>
              </a:ext>
            </a:extLst>
          </p:cNvPr>
          <p:cNvSpPr>
            <a:spLocks noGrp="1"/>
          </p:cNvSpPr>
          <p:nvPr>
            <p:ph type="dt" sz="half" idx="10"/>
          </p:nvPr>
        </p:nvSpPr>
        <p:spPr/>
        <p:txBody>
          <a:bodyPr/>
          <a:lstStyle/>
          <a:p>
            <a:fld id="{9294036C-9E7C-4FFC-99FA-414B61E345DD}" type="datetimeFigureOut">
              <a:rPr lang="en-US" smtClean="0"/>
              <a:t>11/25/2020</a:t>
            </a:fld>
            <a:endParaRPr lang="en-US" dirty="0"/>
          </a:p>
        </p:txBody>
      </p:sp>
      <p:sp>
        <p:nvSpPr>
          <p:cNvPr id="6" name="Footer Placeholder 5">
            <a:extLst>
              <a:ext uri="{FF2B5EF4-FFF2-40B4-BE49-F238E27FC236}">
                <a16:creationId xmlns:a16="http://schemas.microsoft.com/office/drawing/2014/main" id="{B7CD28B7-2F2D-4E80-A107-C1F266C6306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35D650A-4D0F-46AE-A132-267FCD921E82}"/>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3219827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4C6F9-F6F6-4EA1-98AA-81B84F7CC0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B8B83E-B37C-46C9-8284-D6EBA0033C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A150B8-0288-44AC-9CE7-E7BD9FB32E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F5DCAE-6027-49B9-A818-F45FADE27B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4FAE16-DBCB-4A42-BFFC-053F2D529A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E8C038-E6A1-499D-9E24-FA5980421C81}"/>
              </a:ext>
            </a:extLst>
          </p:cNvPr>
          <p:cNvSpPr>
            <a:spLocks noGrp="1"/>
          </p:cNvSpPr>
          <p:nvPr>
            <p:ph type="dt" sz="half" idx="10"/>
          </p:nvPr>
        </p:nvSpPr>
        <p:spPr/>
        <p:txBody>
          <a:bodyPr/>
          <a:lstStyle/>
          <a:p>
            <a:fld id="{9294036C-9E7C-4FFC-99FA-414B61E345DD}" type="datetimeFigureOut">
              <a:rPr lang="en-US" smtClean="0"/>
              <a:t>11/25/2020</a:t>
            </a:fld>
            <a:endParaRPr lang="en-US" dirty="0"/>
          </a:p>
        </p:txBody>
      </p:sp>
      <p:sp>
        <p:nvSpPr>
          <p:cNvPr id="8" name="Footer Placeholder 7">
            <a:extLst>
              <a:ext uri="{FF2B5EF4-FFF2-40B4-BE49-F238E27FC236}">
                <a16:creationId xmlns:a16="http://schemas.microsoft.com/office/drawing/2014/main" id="{F9F911B6-A759-487E-8CB6-CF9EF737F07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A906EC0-369D-4138-8D70-148CFDEE55EE}"/>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1055052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02F8A-97AC-456C-B9E3-45A7D520C5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40F483-F2B9-47A3-9B5C-8C264B7016BD}"/>
              </a:ext>
            </a:extLst>
          </p:cNvPr>
          <p:cNvSpPr>
            <a:spLocks noGrp="1"/>
          </p:cNvSpPr>
          <p:nvPr>
            <p:ph type="dt" sz="half" idx="10"/>
          </p:nvPr>
        </p:nvSpPr>
        <p:spPr/>
        <p:txBody>
          <a:bodyPr/>
          <a:lstStyle/>
          <a:p>
            <a:fld id="{9294036C-9E7C-4FFC-99FA-414B61E345DD}" type="datetimeFigureOut">
              <a:rPr lang="en-US" smtClean="0"/>
              <a:t>11/25/2020</a:t>
            </a:fld>
            <a:endParaRPr lang="en-US" dirty="0"/>
          </a:p>
        </p:txBody>
      </p:sp>
      <p:sp>
        <p:nvSpPr>
          <p:cNvPr id="4" name="Footer Placeholder 3">
            <a:extLst>
              <a:ext uri="{FF2B5EF4-FFF2-40B4-BE49-F238E27FC236}">
                <a16:creationId xmlns:a16="http://schemas.microsoft.com/office/drawing/2014/main" id="{25849874-9D9B-4597-B20D-33D6F58BCA3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B35894C-9062-435A-9758-82ED9C6D787E}"/>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41395658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A3F6AD-4D61-4238-AB7D-613625BFF81F}"/>
              </a:ext>
            </a:extLst>
          </p:cNvPr>
          <p:cNvSpPr>
            <a:spLocks noGrp="1"/>
          </p:cNvSpPr>
          <p:nvPr>
            <p:ph type="dt" sz="half" idx="10"/>
          </p:nvPr>
        </p:nvSpPr>
        <p:spPr/>
        <p:txBody>
          <a:bodyPr/>
          <a:lstStyle/>
          <a:p>
            <a:fld id="{9294036C-9E7C-4FFC-99FA-414B61E345DD}" type="datetimeFigureOut">
              <a:rPr lang="en-US" smtClean="0"/>
              <a:t>11/25/2020</a:t>
            </a:fld>
            <a:endParaRPr lang="en-US" dirty="0"/>
          </a:p>
        </p:txBody>
      </p:sp>
      <p:sp>
        <p:nvSpPr>
          <p:cNvPr id="3" name="Footer Placeholder 2">
            <a:extLst>
              <a:ext uri="{FF2B5EF4-FFF2-40B4-BE49-F238E27FC236}">
                <a16:creationId xmlns:a16="http://schemas.microsoft.com/office/drawing/2014/main" id="{D8AACDC9-944D-47C6-B286-82C86AD9431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EAAC43-3846-4080-B764-AB2DB308C58A}"/>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22299632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F4779-0336-4AFA-B9A7-259EE8BEC1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82F449-DDC3-4694-81E5-91A4B8F433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00A2C4-3B2E-46AC-9605-73F5B2CC1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909769-F5A5-4635-BD0C-D6049DEB9632}"/>
              </a:ext>
            </a:extLst>
          </p:cNvPr>
          <p:cNvSpPr>
            <a:spLocks noGrp="1"/>
          </p:cNvSpPr>
          <p:nvPr>
            <p:ph type="dt" sz="half" idx="10"/>
          </p:nvPr>
        </p:nvSpPr>
        <p:spPr/>
        <p:txBody>
          <a:bodyPr/>
          <a:lstStyle/>
          <a:p>
            <a:fld id="{9294036C-9E7C-4FFC-99FA-414B61E345DD}" type="datetimeFigureOut">
              <a:rPr lang="en-US" smtClean="0"/>
              <a:t>11/25/2020</a:t>
            </a:fld>
            <a:endParaRPr lang="en-US" dirty="0"/>
          </a:p>
        </p:txBody>
      </p:sp>
      <p:sp>
        <p:nvSpPr>
          <p:cNvPr id="6" name="Footer Placeholder 5">
            <a:extLst>
              <a:ext uri="{FF2B5EF4-FFF2-40B4-BE49-F238E27FC236}">
                <a16:creationId xmlns:a16="http://schemas.microsoft.com/office/drawing/2014/main" id="{F9252DC3-D3D7-446F-A866-D7820B7BF8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71CDB00-5218-4567-902B-845073BE8753}"/>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896484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Solid Color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BD452-637F-4874-92F0-5FF6D66BF022}"/>
              </a:ext>
            </a:extLst>
          </p:cNvPr>
          <p:cNvSpPr/>
          <p:nvPr userDrawn="1"/>
        </p:nvSpPr>
        <p:spPr>
          <a:xfrm>
            <a:off x="205620" y="1225296"/>
            <a:ext cx="11772898" cy="5413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1"/>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908597"/>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509E64D-6BCC-4312-8347-9CA395C0339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7" name="Picture 16" descr="A close up of a sign&#10;&#10;Description generated with very high confidence">
            <a:extLst>
              <a:ext uri="{FF2B5EF4-FFF2-40B4-BE49-F238E27FC236}">
                <a16:creationId xmlns:a16="http://schemas.microsoft.com/office/drawing/2014/main" id="{85D79828-BF5B-4D17-A07A-4A70DB1C63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5284" y="328560"/>
            <a:ext cx="2218949" cy="661417"/>
          </a:xfrm>
          <a:prstGeom prst="rect">
            <a:avLst/>
          </a:prstGeom>
        </p:spPr>
      </p:pic>
    </p:spTree>
    <p:custDataLst>
      <p:tags r:id="rId1"/>
    </p:custDataLst>
    <p:extLst>
      <p:ext uri="{BB962C8B-B14F-4D97-AF65-F5344CB8AC3E}">
        <p14:creationId xmlns:p14="http://schemas.microsoft.com/office/powerpoint/2010/main" val="28892756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661E4-9FF7-494B-A1C9-C9A1DD7052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245657-DA21-4769-84F8-88DC644508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167B310-6692-4981-9CB8-FE79A091F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DA2C9E-A9AD-4BB9-A691-90BB84F58CE9}"/>
              </a:ext>
            </a:extLst>
          </p:cNvPr>
          <p:cNvSpPr>
            <a:spLocks noGrp="1"/>
          </p:cNvSpPr>
          <p:nvPr>
            <p:ph type="dt" sz="half" idx="10"/>
          </p:nvPr>
        </p:nvSpPr>
        <p:spPr/>
        <p:txBody>
          <a:bodyPr/>
          <a:lstStyle/>
          <a:p>
            <a:fld id="{9294036C-9E7C-4FFC-99FA-414B61E345DD}" type="datetimeFigureOut">
              <a:rPr lang="en-US" smtClean="0"/>
              <a:t>11/25/2020</a:t>
            </a:fld>
            <a:endParaRPr lang="en-US" dirty="0"/>
          </a:p>
        </p:txBody>
      </p:sp>
      <p:sp>
        <p:nvSpPr>
          <p:cNvPr id="6" name="Footer Placeholder 5">
            <a:extLst>
              <a:ext uri="{FF2B5EF4-FFF2-40B4-BE49-F238E27FC236}">
                <a16:creationId xmlns:a16="http://schemas.microsoft.com/office/drawing/2014/main" id="{F4B3D45D-C826-4846-BBFC-A0D98B7E7A2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3516961-40DC-443E-9DB8-3A987DF499A9}"/>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40111307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81C24-32F4-4208-B651-CDCBFCD031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B74779-B577-461F-A409-71F6A5A11A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044BD-4FA0-432C-95D7-517D2DE8C4B6}"/>
              </a:ext>
            </a:extLst>
          </p:cNvPr>
          <p:cNvSpPr>
            <a:spLocks noGrp="1"/>
          </p:cNvSpPr>
          <p:nvPr>
            <p:ph type="dt" sz="half" idx="10"/>
          </p:nvPr>
        </p:nvSpPr>
        <p:spPr/>
        <p:txBody>
          <a:bodyPr/>
          <a:lstStyle/>
          <a:p>
            <a:fld id="{9294036C-9E7C-4FFC-99FA-414B61E345DD}" type="datetimeFigureOut">
              <a:rPr lang="en-US" smtClean="0"/>
              <a:t>11/25/2020</a:t>
            </a:fld>
            <a:endParaRPr lang="en-US" dirty="0"/>
          </a:p>
        </p:txBody>
      </p:sp>
      <p:sp>
        <p:nvSpPr>
          <p:cNvPr id="5" name="Footer Placeholder 4">
            <a:extLst>
              <a:ext uri="{FF2B5EF4-FFF2-40B4-BE49-F238E27FC236}">
                <a16:creationId xmlns:a16="http://schemas.microsoft.com/office/drawing/2014/main" id="{AD17F283-FE61-4C9A-9E39-74D429C582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F9B807-6FE9-4E47-846B-BCB39B7AE2D5}"/>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33272678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2594DD-FFD4-4AA9-BCDA-0BA87C1463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9C2B6E-24EB-42CE-8B4D-3178D08C7E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C92C56-63F3-4246-AAEE-2FBC89E80248}"/>
              </a:ext>
            </a:extLst>
          </p:cNvPr>
          <p:cNvSpPr>
            <a:spLocks noGrp="1"/>
          </p:cNvSpPr>
          <p:nvPr>
            <p:ph type="dt" sz="half" idx="10"/>
          </p:nvPr>
        </p:nvSpPr>
        <p:spPr/>
        <p:txBody>
          <a:bodyPr/>
          <a:lstStyle/>
          <a:p>
            <a:fld id="{9294036C-9E7C-4FFC-99FA-414B61E345DD}" type="datetimeFigureOut">
              <a:rPr lang="en-US" smtClean="0"/>
              <a:t>11/25/2020</a:t>
            </a:fld>
            <a:endParaRPr lang="en-US" dirty="0"/>
          </a:p>
        </p:txBody>
      </p:sp>
      <p:sp>
        <p:nvSpPr>
          <p:cNvPr id="5" name="Footer Placeholder 4">
            <a:extLst>
              <a:ext uri="{FF2B5EF4-FFF2-40B4-BE49-F238E27FC236}">
                <a16:creationId xmlns:a16="http://schemas.microsoft.com/office/drawing/2014/main" id="{35C10319-C816-40EC-B1D0-FD9748E41D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54E9AB-6952-407A-9F06-2EB917172FBD}"/>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2765404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Light Color ">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2"/>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854475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DCF0441-6D4C-4D63-8A3E-63E161B20CD9}"/>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chemeClr val="accent6"/>
                </a:solidFill>
              </a:rPr>
              <a:t>-</a:t>
            </a:r>
            <a:r>
              <a:rPr lang="en-US" sz="1200" b="0" kern="1200" dirty="0">
                <a:solidFill>
                  <a:schemeClr val="accent6"/>
                </a:solidFill>
                <a:latin typeface="+mn-lt"/>
                <a:ea typeface="+mn-ea"/>
                <a:cs typeface="+mn-cs"/>
              </a:rPr>
              <a:t>Procurement </a:t>
            </a:r>
            <a:r>
              <a:rPr lang="en-US" sz="1200" b="0" dirty="0">
                <a:solidFill>
                  <a:schemeClr val="accent6"/>
                </a:solidFill>
              </a:rPr>
              <a:t>and Supply Management</a:t>
            </a:r>
          </a:p>
          <a:p>
            <a:pPr algn="l"/>
            <a:endParaRPr lang="en-US" sz="1200" b="1" dirty="0">
              <a:solidFill>
                <a:srgbClr val="BA0C2F"/>
              </a:solidFill>
            </a:endParaRPr>
          </a:p>
        </p:txBody>
      </p:sp>
      <p:sp>
        <p:nvSpPr>
          <p:cNvPr id="2" name="Title 1">
            <a:extLst>
              <a:ext uri="{FF2B5EF4-FFF2-40B4-BE49-F238E27FC236}">
                <a16:creationId xmlns:a16="http://schemas.microsoft.com/office/drawing/2014/main" id="{CDC3A360-A830-4F27-8A96-2878F742E38E}"/>
              </a:ext>
            </a:extLst>
          </p:cNvPr>
          <p:cNvSpPr>
            <a:spLocks noGrp="1"/>
          </p:cNvSpPr>
          <p:nvPr>
            <p:ph type="title" hasCustomPrompt="1"/>
          </p:nvPr>
        </p:nvSpPr>
        <p:spPr>
          <a:xfrm>
            <a:off x="634423" y="1709738"/>
            <a:ext cx="10515600" cy="2852737"/>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BB4F078C-F316-42DE-A9D6-DB044D7D051A}"/>
              </a:ext>
            </a:extLst>
          </p:cNvPr>
          <p:cNvSpPr>
            <a:spLocks noGrp="1"/>
          </p:cNvSpPr>
          <p:nvPr>
            <p:ph type="body" idx="1"/>
          </p:nvPr>
        </p:nvSpPr>
        <p:spPr>
          <a:xfrm>
            <a:off x="634423" y="4589463"/>
            <a:ext cx="10515600" cy="150018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5">
            <a:extLst>
              <a:ext uri="{FF2B5EF4-FFF2-40B4-BE49-F238E27FC236}">
                <a16:creationId xmlns:a16="http://schemas.microsoft.com/office/drawing/2014/main" id="{5A827A26-65BB-4F52-B4EC-0B36A6380ADF}"/>
              </a:ext>
            </a:extLst>
          </p:cNvPr>
          <p:cNvSpPr txBox="1">
            <a:spLocks/>
          </p:cNvSpPr>
          <p:nvPr/>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B1F17D3D-3D31-47AF-B8B7-0291CC42CAE5}"/>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D5D00C47-B59D-4162-8329-D44E740A8C8F}"/>
              </a:ext>
            </a:extLst>
          </p:cNvPr>
          <p:cNvSpPr txBox="1">
            <a:spLocks/>
          </p:cNvSpPr>
          <p:nvPr userDrawn="1"/>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11" name="Straight Connector 10">
            <a:extLst>
              <a:ext uri="{FF2B5EF4-FFF2-40B4-BE49-F238E27FC236}">
                <a16:creationId xmlns:a16="http://schemas.microsoft.com/office/drawing/2014/main" id="{702CF6DD-6CC5-45AA-9E37-356EDAFE307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50979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Table</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5" name="Table Placeholder 4">
            <a:extLst>
              <a:ext uri="{FF2B5EF4-FFF2-40B4-BE49-F238E27FC236}">
                <a16:creationId xmlns:a16="http://schemas.microsoft.com/office/drawing/2014/main" id="{320472E5-8AB9-4EBF-A57A-A746AE908C5D}"/>
              </a:ext>
            </a:extLst>
          </p:cNvPr>
          <p:cNvSpPr>
            <a:spLocks noGrp="1"/>
          </p:cNvSpPr>
          <p:nvPr>
            <p:ph type="tbl" sz="quarter" idx="13"/>
          </p:nvPr>
        </p:nvSpPr>
        <p:spPr>
          <a:xfrm>
            <a:off x="617220" y="1584960"/>
            <a:ext cx="10964862" cy="4606290"/>
          </a:xfrm>
        </p:spPr>
        <p:txBody>
          <a:bodyPr/>
          <a:lstStyle>
            <a:lvl1pPr marL="0" indent="0">
              <a:buFontTx/>
              <a:buNone/>
              <a:defRPr>
                <a:solidFill>
                  <a:srgbClr val="6C6463"/>
                </a:solidFill>
              </a:defRPr>
            </a:lvl1pPr>
          </a:lstStyle>
          <a:p>
            <a:r>
              <a:rPr lang="en-US"/>
              <a:t>Click icon to add table</a:t>
            </a:r>
            <a:endParaRPr lang="en-US" dirty="0"/>
          </a:p>
        </p:txBody>
      </p:sp>
    </p:spTree>
    <p:custDataLst>
      <p:tags r:id="rId1"/>
    </p:custDataLst>
    <p:extLst>
      <p:ext uri="{BB962C8B-B14F-4D97-AF65-F5344CB8AC3E}">
        <p14:creationId xmlns:p14="http://schemas.microsoft.com/office/powerpoint/2010/main" val="21977285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Chart</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4" name="Chart Placeholder 3">
            <a:extLst>
              <a:ext uri="{FF2B5EF4-FFF2-40B4-BE49-F238E27FC236}">
                <a16:creationId xmlns:a16="http://schemas.microsoft.com/office/drawing/2014/main" id="{F3062DE5-C702-47C6-B11C-E6C2909D0C72}"/>
              </a:ext>
            </a:extLst>
          </p:cNvPr>
          <p:cNvSpPr>
            <a:spLocks noGrp="1"/>
          </p:cNvSpPr>
          <p:nvPr>
            <p:ph type="chart" sz="quarter" idx="14"/>
          </p:nvPr>
        </p:nvSpPr>
        <p:spPr>
          <a:xfrm>
            <a:off x="617220" y="1584324"/>
            <a:ext cx="10965180" cy="4606926"/>
          </a:xfrm>
        </p:spPr>
        <p:txBody>
          <a:bodyPr/>
          <a:lstStyle>
            <a:lvl1pPr marL="0" indent="0">
              <a:buFontTx/>
              <a:buNone/>
              <a:defRPr>
                <a:solidFill>
                  <a:srgbClr val="6C6463"/>
                </a:solidFill>
              </a:defRPr>
            </a:lvl1pPr>
          </a:lstStyle>
          <a:p>
            <a:r>
              <a:rPr lang="en-US"/>
              <a:t>Click icon to add chart</a:t>
            </a:r>
            <a:endParaRPr lang="en-US" dirty="0"/>
          </a:p>
        </p:txBody>
      </p:sp>
    </p:spTree>
    <p:custDataLst>
      <p:tags r:id="rId1"/>
    </p:custDataLst>
    <p:extLst>
      <p:ext uri="{BB962C8B-B14F-4D97-AF65-F5344CB8AC3E}">
        <p14:creationId xmlns:p14="http://schemas.microsoft.com/office/powerpoint/2010/main" val="526292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ags" Target="../tags/tag18.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0A66C-853C-4822-8A0A-F1D568643D0A}"/>
              </a:ext>
            </a:extLst>
          </p:cNvPr>
          <p:cNvSpPr>
            <a:spLocks noGrp="1"/>
          </p:cNvSpPr>
          <p:nvPr>
            <p:ph type="title"/>
          </p:nvPr>
        </p:nvSpPr>
        <p:spPr>
          <a:xfrm>
            <a:off x="617220" y="365126"/>
            <a:ext cx="10965180" cy="1036954"/>
          </a:xfrm>
          <a:prstGeom prst="rect">
            <a:avLst/>
          </a:prstGeom>
        </p:spPr>
        <p:txBody>
          <a:bodyPr vert="horz" lIns="91440" tIns="45720" rIns="91440" bIns="45720" rtlCol="0" anchor="ctr" anchorCtr="0">
            <a:normAutofit/>
          </a:bodyPr>
          <a:lstStyle/>
          <a:p>
            <a:r>
              <a:rPr lang="en-US" dirty="0"/>
              <a:t>Click to add title</a:t>
            </a:r>
          </a:p>
        </p:txBody>
      </p:sp>
      <p:sp>
        <p:nvSpPr>
          <p:cNvPr id="3" name="Text Placeholder 2">
            <a:extLst>
              <a:ext uri="{FF2B5EF4-FFF2-40B4-BE49-F238E27FC236}">
                <a16:creationId xmlns:a16="http://schemas.microsoft.com/office/drawing/2014/main" id="{77619B0A-7872-4828-A72E-9EEB9810D72B}"/>
              </a:ext>
            </a:extLst>
          </p:cNvPr>
          <p:cNvSpPr>
            <a:spLocks noGrp="1"/>
          </p:cNvSpPr>
          <p:nvPr>
            <p:ph type="body" idx="1"/>
          </p:nvPr>
        </p:nvSpPr>
        <p:spPr>
          <a:xfrm>
            <a:off x="617220" y="1584960"/>
            <a:ext cx="10965180" cy="459200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FEA70D6A-A7BA-4C57-A4EF-B72B2D5E7E09}"/>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9" name="Rectangle 8">
            <a:extLst>
              <a:ext uri="{FF2B5EF4-FFF2-40B4-BE49-F238E27FC236}">
                <a16:creationId xmlns:a16="http://schemas.microsoft.com/office/drawing/2014/main" id="{E9461E1A-2ADB-4FA2-9EFA-174C8FDC4FA7}"/>
              </a:ext>
            </a:extLst>
          </p:cNvPr>
          <p:cNvSpPr/>
          <p:nvPr/>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58C0940-D222-4B3A-8CDD-7FA9B846E116}"/>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2BCD5C3-0373-4E44-8FFB-1D3EA6BC5F1C}"/>
              </a:ext>
            </a:extLst>
          </p:cNvPr>
          <p:cNvSpPr/>
          <p:nvPr/>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8" name="Rectangle 7">
            <a:extLst>
              <a:ext uri="{FF2B5EF4-FFF2-40B4-BE49-F238E27FC236}">
                <a16:creationId xmlns:a16="http://schemas.microsoft.com/office/drawing/2014/main" id="{42D84445-BB77-4AD4-BCC5-126962FC0551}"/>
              </a:ext>
            </a:extLst>
          </p:cNvPr>
          <p:cNvSpPr/>
          <p:nvPr userDrawn="1"/>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C78BB1CB-7DE4-4234-9E00-4E33573FABF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7"/>
    </p:custDataLst>
    <p:extLst>
      <p:ext uri="{BB962C8B-B14F-4D97-AF65-F5344CB8AC3E}">
        <p14:creationId xmlns:p14="http://schemas.microsoft.com/office/powerpoint/2010/main" val="2590324442"/>
      </p:ext>
    </p:extLst>
  </p:cSld>
  <p:clrMap bg1="lt1" tx1="dk1" bg2="lt2" tx2="dk2" accent1="accent1" accent2="accent2" accent3="accent3" accent4="accent4" accent5="accent5" accent6="accent6" hlink="hlink" folHlink="folHlink"/>
  <p:sldLayoutIdLst>
    <p:sldLayoutId id="2147483734" r:id="rId1"/>
    <p:sldLayoutId id="2147483754" r:id="rId2"/>
    <p:sldLayoutId id="2147483753" r:id="rId3"/>
    <p:sldLayoutId id="2147483755" r:id="rId4"/>
    <p:sldLayoutId id="2147483756" r:id="rId5"/>
    <p:sldLayoutId id="2147483738"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1200"/>
        </a:spcBef>
        <a:buFont typeface="Arial" panose="020B0604020202020204" pitchFamily="34" charset="0"/>
        <a:buChar char="•"/>
        <a:defRPr sz="2800" kern="1200">
          <a:solidFill>
            <a:srgbClr val="6C6463"/>
          </a:solidFill>
          <a:latin typeface="+mn-lt"/>
          <a:ea typeface="+mn-ea"/>
          <a:cs typeface="+mn-cs"/>
        </a:defRPr>
      </a:lvl1pPr>
      <a:lvl2pPr marL="685800" indent="-228600" algn="l" defTabSz="914400" rtl="0" eaLnBrk="1" latinLnBrk="0" hangingPunct="1">
        <a:lnSpc>
          <a:spcPct val="100000"/>
        </a:lnSpc>
        <a:spcBef>
          <a:spcPts val="300"/>
        </a:spcBef>
        <a:buSzPct val="80000"/>
        <a:buFont typeface="Courier New" panose="02070309020205020404" pitchFamily="49" charset="0"/>
        <a:buChar char="o"/>
        <a:defRPr sz="2400" kern="1200">
          <a:solidFill>
            <a:srgbClr val="6C6463"/>
          </a:solidFill>
          <a:latin typeface="+mn-lt"/>
          <a:ea typeface="+mn-ea"/>
          <a:cs typeface="+mn-cs"/>
        </a:defRPr>
      </a:lvl2pPr>
      <a:lvl3pPr marL="1143000" indent="-228600" algn="l" defTabSz="914400" rtl="0" eaLnBrk="1" latinLnBrk="0" hangingPunct="1">
        <a:lnSpc>
          <a:spcPct val="100000"/>
        </a:lnSpc>
        <a:spcBef>
          <a:spcPts val="300"/>
        </a:spcBef>
        <a:buClr>
          <a:srgbClr val="6C6463"/>
        </a:buClr>
        <a:buFont typeface="Gill Sans MT" panose="020B0502020104020203" pitchFamily="34" charset="0"/>
        <a:buChar char="–"/>
        <a:defRPr sz="2000" kern="1200">
          <a:solidFill>
            <a:srgbClr val="6C6463"/>
          </a:solidFill>
          <a:latin typeface="+mn-lt"/>
          <a:ea typeface="+mn-ea"/>
          <a:cs typeface="+mn-cs"/>
        </a:defRPr>
      </a:lvl3pPr>
      <a:lvl4pPr marL="16002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4pPr>
      <a:lvl5pPr marL="20574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5pPr>
      <a:lvl6pPr marL="25146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6pPr>
      <a:lvl7pPr marL="29718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7pPr>
      <a:lvl8pPr marL="34290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0A66C-853C-4822-8A0A-F1D568643D0A}"/>
              </a:ext>
            </a:extLst>
          </p:cNvPr>
          <p:cNvSpPr>
            <a:spLocks noGrp="1"/>
          </p:cNvSpPr>
          <p:nvPr>
            <p:ph type="title"/>
          </p:nvPr>
        </p:nvSpPr>
        <p:spPr>
          <a:xfrm>
            <a:off x="617220" y="365126"/>
            <a:ext cx="10965180" cy="1036954"/>
          </a:xfrm>
          <a:prstGeom prst="rect">
            <a:avLst/>
          </a:prstGeom>
        </p:spPr>
        <p:txBody>
          <a:bodyPr vert="horz" lIns="91440" tIns="45720" rIns="91440" bIns="45720" rtlCol="0" anchor="ctr" anchorCtr="0">
            <a:normAutofit/>
          </a:bodyPr>
          <a:lstStyle/>
          <a:p>
            <a:r>
              <a:rPr lang="en-US" dirty="0"/>
              <a:t>Click to add title</a:t>
            </a:r>
          </a:p>
        </p:txBody>
      </p:sp>
      <p:sp>
        <p:nvSpPr>
          <p:cNvPr id="3" name="Text Placeholder 2">
            <a:extLst>
              <a:ext uri="{FF2B5EF4-FFF2-40B4-BE49-F238E27FC236}">
                <a16:creationId xmlns:a16="http://schemas.microsoft.com/office/drawing/2014/main" id="{77619B0A-7872-4828-A72E-9EEB9810D72B}"/>
              </a:ext>
            </a:extLst>
          </p:cNvPr>
          <p:cNvSpPr>
            <a:spLocks noGrp="1"/>
          </p:cNvSpPr>
          <p:nvPr>
            <p:ph type="body" idx="1"/>
          </p:nvPr>
        </p:nvSpPr>
        <p:spPr>
          <a:xfrm>
            <a:off x="617220" y="1584960"/>
            <a:ext cx="10965180" cy="459200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FEA70D6A-A7BA-4C57-A4EF-B72B2D5E7E09}"/>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9" name="Rectangle 8">
            <a:extLst>
              <a:ext uri="{FF2B5EF4-FFF2-40B4-BE49-F238E27FC236}">
                <a16:creationId xmlns:a16="http://schemas.microsoft.com/office/drawing/2014/main" id="{E9461E1A-2ADB-4FA2-9EFA-174C8FDC4FA7}"/>
              </a:ext>
            </a:extLst>
          </p:cNvPr>
          <p:cNvSpPr/>
          <p:nvPr/>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58C0940-D222-4B3A-8CDD-7FA9B846E116}"/>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2BCD5C3-0373-4E44-8FFB-1D3EA6BC5F1C}"/>
              </a:ext>
            </a:extLst>
          </p:cNvPr>
          <p:cNvSpPr/>
          <p:nvPr/>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8" name="Rectangle 7">
            <a:extLst>
              <a:ext uri="{FF2B5EF4-FFF2-40B4-BE49-F238E27FC236}">
                <a16:creationId xmlns:a16="http://schemas.microsoft.com/office/drawing/2014/main" id="{42D84445-BB77-4AD4-BCC5-126962FC0551}"/>
              </a:ext>
            </a:extLst>
          </p:cNvPr>
          <p:cNvSpPr/>
          <p:nvPr userDrawn="1"/>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C78BB1CB-7DE4-4234-9E00-4E33573FABF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7"/>
    </p:custDataLst>
    <p:extLst>
      <p:ext uri="{BB962C8B-B14F-4D97-AF65-F5344CB8AC3E}">
        <p14:creationId xmlns:p14="http://schemas.microsoft.com/office/powerpoint/2010/main" val="3672420794"/>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Lst>
  <p:hf hdr="0" ftr="0" dt="0"/>
  <p:txStyles>
    <p:title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1200"/>
        </a:spcBef>
        <a:buFont typeface="Arial" panose="020B0604020202020204" pitchFamily="34" charset="0"/>
        <a:buChar char="•"/>
        <a:defRPr sz="2800" kern="1200">
          <a:solidFill>
            <a:srgbClr val="6C6463"/>
          </a:solidFill>
          <a:latin typeface="+mn-lt"/>
          <a:ea typeface="+mn-ea"/>
          <a:cs typeface="+mn-cs"/>
        </a:defRPr>
      </a:lvl1pPr>
      <a:lvl2pPr marL="685800" indent="-228600" algn="l" defTabSz="914400" rtl="0" eaLnBrk="1" latinLnBrk="0" hangingPunct="1">
        <a:lnSpc>
          <a:spcPct val="100000"/>
        </a:lnSpc>
        <a:spcBef>
          <a:spcPts val="300"/>
        </a:spcBef>
        <a:buSzPct val="80000"/>
        <a:buFont typeface="Courier New" panose="02070309020205020404" pitchFamily="49" charset="0"/>
        <a:buChar char="o"/>
        <a:defRPr sz="2400" kern="1200">
          <a:solidFill>
            <a:srgbClr val="6C6463"/>
          </a:solidFill>
          <a:latin typeface="+mn-lt"/>
          <a:ea typeface="+mn-ea"/>
          <a:cs typeface="+mn-cs"/>
        </a:defRPr>
      </a:lvl2pPr>
      <a:lvl3pPr marL="1143000" indent="-228600" algn="l" defTabSz="914400" rtl="0" eaLnBrk="1" latinLnBrk="0" hangingPunct="1">
        <a:lnSpc>
          <a:spcPct val="100000"/>
        </a:lnSpc>
        <a:spcBef>
          <a:spcPts val="300"/>
        </a:spcBef>
        <a:buClr>
          <a:srgbClr val="6C6463"/>
        </a:buClr>
        <a:buFont typeface="Gill Sans MT" panose="020B0502020104020203" pitchFamily="34" charset="0"/>
        <a:buChar char="–"/>
        <a:defRPr sz="2000" kern="1200">
          <a:solidFill>
            <a:srgbClr val="6C6463"/>
          </a:solidFill>
          <a:latin typeface="+mn-lt"/>
          <a:ea typeface="+mn-ea"/>
          <a:cs typeface="+mn-cs"/>
        </a:defRPr>
      </a:lvl3pPr>
      <a:lvl4pPr marL="16002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4pPr>
      <a:lvl5pPr marL="20574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5pPr>
      <a:lvl6pPr marL="25146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6pPr>
      <a:lvl7pPr marL="29718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7pPr>
      <a:lvl8pPr marL="34290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AEB304-3243-444F-9ED6-F42430E310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D85982-F415-4FF3-9989-372726F40C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62474C-B939-4439-9392-DBE62FAA9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823D94-1800-4013-9EB2-44FF19AA00DD}" type="datetimeFigureOut">
              <a:rPr lang="en-US" smtClean="0"/>
              <a:t>11/25/2020</a:t>
            </a:fld>
            <a:endParaRPr lang="en-US"/>
          </a:p>
        </p:txBody>
      </p:sp>
      <p:sp>
        <p:nvSpPr>
          <p:cNvPr id="5" name="Footer Placeholder 4">
            <a:extLst>
              <a:ext uri="{FF2B5EF4-FFF2-40B4-BE49-F238E27FC236}">
                <a16:creationId xmlns:a16="http://schemas.microsoft.com/office/drawing/2014/main" id="{B8B931F9-CC9F-4A90-A780-B599A85FA2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E79521-7E83-4EC7-8904-B4F4E1D89D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F9FF48-580D-4992-AD2A-301E26E70560}" type="slidenum">
              <a:rPr lang="en-US" smtClean="0"/>
              <a:t>‹#›</a:t>
            </a:fld>
            <a:endParaRPr lang="en-US"/>
          </a:p>
        </p:txBody>
      </p:sp>
    </p:spTree>
    <p:extLst>
      <p:ext uri="{BB962C8B-B14F-4D97-AF65-F5344CB8AC3E}">
        <p14:creationId xmlns:p14="http://schemas.microsoft.com/office/powerpoint/2010/main" val="456687872"/>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341CFC-63B9-4A19-A8AB-62B9E452AE5E}"/>
              </a:ext>
            </a:extLst>
          </p:cNvPr>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5A838B-134E-40B6-A7E3-1119BB8BF5BD}"/>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8943BB-9EAD-4CBC-9CA2-75F70C6B58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4036C-9E7C-4FFC-99FA-414B61E345DD}" type="datetimeFigureOut">
              <a:rPr lang="en-US" smtClean="0"/>
              <a:t>11/25/2020</a:t>
            </a:fld>
            <a:endParaRPr lang="en-US" dirty="0"/>
          </a:p>
        </p:txBody>
      </p:sp>
      <p:sp>
        <p:nvSpPr>
          <p:cNvPr id="5" name="Footer Placeholder 4">
            <a:extLst>
              <a:ext uri="{FF2B5EF4-FFF2-40B4-BE49-F238E27FC236}">
                <a16:creationId xmlns:a16="http://schemas.microsoft.com/office/drawing/2014/main" id="{F204E537-5CBA-4B86-9D30-577B9F741E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6E79E72-0F12-4646-BCDF-4C9EAA89C2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6580AB-5C3C-4B4F-8E2A-8B7A0A8CE695}" type="slidenum">
              <a:rPr lang="en-US" smtClean="0"/>
              <a:t>‹#›</a:t>
            </a:fld>
            <a:endParaRPr lang="en-US" dirty="0"/>
          </a:p>
        </p:txBody>
      </p:sp>
    </p:spTree>
    <p:extLst>
      <p:ext uri="{BB962C8B-B14F-4D97-AF65-F5344CB8AC3E}">
        <p14:creationId xmlns:p14="http://schemas.microsoft.com/office/powerpoint/2010/main" val="2329899684"/>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10.png"/><Relationship Id="rId21" Type="http://schemas.openxmlformats.org/officeDocument/2006/relationships/image" Target="../media/image28.svg"/><Relationship Id="rId7" Type="http://schemas.openxmlformats.org/officeDocument/2006/relationships/image" Target="../media/image14.svg"/><Relationship Id="rId12" Type="http://schemas.openxmlformats.org/officeDocument/2006/relationships/image" Target="../media/image19.svg"/><Relationship Id="rId17" Type="http://schemas.openxmlformats.org/officeDocument/2006/relationships/image" Target="../media/image24.png"/><Relationship Id="rId25" Type="http://schemas.openxmlformats.org/officeDocument/2006/relationships/image" Target="../media/image32.svg"/><Relationship Id="rId2" Type="http://schemas.openxmlformats.org/officeDocument/2006/relationships/notesSlide" Target="../notesSlides/notesSlide2.xml"/><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image" Target="../media/image36.svg"/><Relationship Id="rId1" Type="http://schemas.openxmlformats.org/officeDocument/2006/relationships/slideLayout" Target="../slideLayouts/slideLayout3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5" Type="http://schemas.openxmlformats.org/officeDocument/2006/relationships/image" Target="../media/image12.svg"/><Relationship Id="rId15" Type="http://schemas.openxmlformats.org/officeDocument/2006/relationships/image" Target="../media/image22.svg"/><Relationship Id="rId23" Type="http://schemas.openxmlformats.org/officeDocument/2006/relationships/image" Target="../media/image30.svg"/><Relationship Id="rId28" Type="http://schemas.openxmlformats.org/officeDocument/2006/relationships/image" Target="../media/image35.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svg"/></Relationships>
</file>

<file path=ppt/slides/_rels/slide3.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notesSlide" Target="../notesSlides/notesSlide3.xml"/><Relationship Id="rId1" Type="http://schemas.openxmlformats.org/officeDocument/2006/relationships/slideLayout" Target="../slideLayouts/slideLayout32.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sv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 Id="rId14" Type="http://schemas.openxmlformats.org/officeDocument/2006/relationships/image" Target="../media/image4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7.xml"/><Relationship Id="rId5" Type="http://schemas.openxmlformats.org/officeDocument/2006/relationships/image" Target="../media/image53.png"/><Relationship Id="rId4" Type="http://schemas.openxmlformats.org/officeDocument/2006/relationships/image" Target="../media/image5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60.png"/><Relationship Id="rId3" Type="http://schemas.openxmlformats.org/officeDocument/2006/relationships/image" Target="../media/image54.png"/><Relationship Id="rId7" Type="http://schemas.openxmlformats.org/officeDocument/2006/relationships/image" Target="../media/image56.png"/><Relationship Id="rId12" Type="http://schemas.microsoft.com/office/2007/relationships/hdphoto" Target="../media/hdphoto4.wdp"/><Relationship Id="rId2" Type="http://schemas.openxmlformats.org/officeDocument/2006/relationships/notesSlide" Target="../notesSlides/notesSlide5.xml"/><Relationship Id="rId1" Type="http://schemas.openxmlformats.org/officeDocument/2006/relationships/slideLayout" Target="../slideLayouts/slideLayout32.xml"/><Relationship Id="rId6" Type="http://schemas.microsoft.com/office/2007/relationships/hdphoto" Target="../media/hdphoto2.wdp"/><Relationship Id="rId11" Type="http://schemas.openxmlformats.org/officeDocument/2006/relationships/image" Target="../media/image59.png"/><Relationship Id="rId5" Type="http://schemas.openxmlformats.org/officeDocument/2006/relationships/image" Target="../media/image55.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58.png"/><Relationship Id="rId14" Type="http://schemas.openxmlformats.org/officeDocument/2006/relationships/image" Target="../media/image61.png"/></Relationships>
</file>

<file path=ppt/slides/_rels/slide8.xml.rels><?xml version="1.0" encoding="UTF-8" standalone="yes"?>
<Relationships xmlns="http://schemas.openxmlformats.org/package/2006/relationships"><Relationship Id="rId3" Type="http://schemas.openxmlformats.org/officeDocument/2006/relationships/hyperlink" Target="mailto:MTariq@Chemonics.com" TargetMode="External"/><Relationship Id="rId2" Type="http://schemas.openxmlformats.org/officeDocument/2006/relationships/slideLayout" Target="../slideLayouts/slideLayout15.xml"/><Relationship Id="rId1" Type="http://schemas.openxmlformats.org/officeDocument/2006/relationships/tags" Target="../tags/tag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36FE3B0-3D48-A948-9DE4-6BB0496C641E}"/>
              </a:ext>
            </a:extLst>
          </p:cNvPr>
          <p:cNvSpPr txBox="1">
            <a:spLocks/>
          </p:cNvSpPr>
          <p:nvPr/>
        </p:nvSpPr>
        <p:spPr>
          <a:xfrm>
            <a:off x="811581" y="3429000"/>
            <a:ext cx="5452741" cy="1256729"/>
          </a:xfrm>
          <a:prstGeom prst="rect">
            <a:avLst/>
          </a:prstGeom>
        </p:spPr>
        <p:txBody>
          <a:bodyPr wrap="square" lIns="0" tIns="0" rIns="0" bIns="0" anchor="b" anchorCtr="0">
            <a:noAutofit/>
          </a:bodyPr>
          <a:lstStyle>
            <a:lvl1pPr algn="l">
              <a:defRPr sz="3200" b="1" i="0">
                <a:solidFill>
                  <a:schemeClr val="bg1"/>
                </a:solidFill>
                <a:latin typeface="GillSans-SemiBold"/>
                <a:ea typeface="+mj-ea"/>
                <a:cs typeface="GillSans-SemiBold"/>
              </a:defRPr>
            </a:lvl1pPr>
          </a:lstStyle>
          <a:p>
            <a:pPr lvl="0">
              <a:defRPr/>
            </a:pPr>
            <a:r>
              <a:rPr lang="en-US" kern="0" dirty="0">
                <a:solidFill>
                  <a:srgbClr val="BA0C2F"/>
                </a:solidFill>
                <a:latin typeface="Gill Sans MT" panose="020B0502020104020203" pitchFamily="34" charset="0"/>
                <a:cs typeface="Arial" panose="020B0604020202020204" pitchFamily="34" charset="0"/>
              </a:rPr>
              <a:t>DH&amp;I: SCIS Maturity Model</a:t>
            </a:r>
          </a:p>
          <a:p>
            <a:pPr lvl="0">
              <a:defRPr/>
            </a:pPr>
            <a:r>
              <a:rPr kumimoji="0" lang="en-US" sz="3600" b="1" i="0" u="none" strike="noStrike" kern="0" cap="none" spc="0" normalizeH="0" baseline="0" noProof="0" dirty="0">
                <a:ln>
                  <a:noFill/>
                </a:ln>
                <a:solidFill>
                  <a:srgbClr val="BA0C2F"/>
                </a:solidFill>
                <a:effectLst/>
                <a:uLnTx/>
                <a:uFillTx/>
                <a:latin typeface="Gill Sans MT" panose="020B0502020104020203" pitchFamily="34" charset="0"/>
                <a:ea typeface="+mj-ea"/>
                <a:cs typeface="Arial" panose="020B0604020202020204" pitchFamily="34" charset="0"/>
              </a:rPr>
              <a:t>GHSC-PSM Pakistan</a:t>
            </a:r>
            <a:endParaRPr kumimoji="0" lang="en-US" sz="3600" b="1" i="0" u="none" strike="noStrike" kern="0" cap="none" spc="0" normalizeH="0" baseline="0" noProof="0" dirty="0">
              <a:ln>
                <a:noFill/>
              </a:ln>
              <a:solidFill>
                <a:srgbClr val="BA0C2F"/>
              </a:solidFill>
              <a:effectLst/>
              <a:uLnTx/>
              <a:uFillTx/>
              <a:latin typeface="Gill Sans MT" panose="020B0502020104020203" pitchFamily="34" charset="77"/>
              <a:ea typeface="+mj-ea"/>
              <a:cs typeface="Gill Sans SemiBold" panose="020B0502020104020203" pitchFamily="34" charset="-79"/>
            </a:endParaRPr>
          </a:p>
        </p:txBody>
      </p:sp>
      <p:sp>
        <p:nvSpPr>
          <p:cNvPr id="7" name="Subtitle 5">
            <a:extLst>
              <a:ext uri="{FF2B5EF4-FFF2-40B4-BE49-F238E27FC236}">
                <a16:creationId xmlns:a16="http://schemas.microsoft.com/office/drawing/2014/main" id="{1FAF7E12-7B3A-4221-82C3-D6223BE55412}"/>
              </a:ext>
            </a:extLst>
          </p:cNvPr>
          <p:cNvSpPr txBox="1">
            <a:spLocks/>
          </p:cNvSpPr>
          <p:nvPr/>
        </p:nvSpPr>
        <p:spPr>
          <a:xfrm>
            <a:off x="811581" y="4723386"/>
            <a:ext cx="6297142" cy="609599"/>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1200"/>
              </a:spcBef>
              <a:buFont typeface="Arial" panose="020B0604020202020204" pitchFamily="34" charset="0"/>
              <a:buNone/>
              <a:defRPr sz="2000" kern="1200" baseline="0">
                <a:solidFill>
                  <a:srgbClr val="6C6463"/>
                </a:solidFill>
                <a:latin typeface="+mn-lt"/>
                <a:ea typeface="+mn-ea"/>
                <a:cs typeface="+mn-cs"/>
              </a:defRPr>
            </a:lvl1pPr>
            <a:lvl2pPr marL="457200" indent="0" algn="ctr" defTabSz="914400" rtl="0" eaLnBrk="1" latinLnBrk="0" hangingPunct="1">
              <a:lnSpc>
                <a:spcPct val="100000"/>
              </a:lnSpc>
              <a:spcBef>
                <a:spcPts val="300"/>
              </a:spcBef>
              <a:buSzPct val="80000"/>
              <a:buFont typeface="Courier New" panose="02070309020205020404" pitchFamily="49" charset="0"/>
              <a:buNone/>
              <a:defRPr sz="2000" kern="1200">
                <a:solidFill>
                  <a:srgbClr val="6C6463"/>
                </a:solidFill>
                <a:latin typeface="+mn-lt"/>
                <a:ea typeface="+mn-ea"/>
                <a:cs typeface="+mn-cs"/>
              </a:defRPr>
            </a:lvl2pPr>
            <a:lvl3pPr marL="914400" indent="0" algn="ctr" defTabSz="914400" rtl="0" eaLnBrk="1" latinLnBrk="0" hangingPunct="1">
              <a:lnSpc>
                <a:spcPct val="100000"/>
              </a:lnSpc>
              <a:spcBef>
                <a:spcPts val="300"/>
              </a:spcBef>
              <a:buClr>
                <a:srgbClr val="6C6463"/>
              </a:buClr>
              <a:buFont typeface="Gill Sans MT" panose="020B0502020104020203" pitchFamily="34" charset="0"/>
              <a:buNone/>
              <a:defRPr sz="1800" kern="1200">
                <a:solidFill>
                  <a:srgbClr val="6C6463"/>
                </a:solidFill>
                <a:latin typeface="+mn-lt"/>
                <a:ea typeface="+mn-ea"/>
                <a:cs typeface="+mn-cs"/>
              </a:defRPr>
            </a:lvl3pPr>
            <a:lvl4pPr marL="1371600" indent="0" algn="ctr" defTabSz="914400" rtl="0" eaLnBrk="1" latinLnBrk="0" hangingPunct="1">
              <a:lnSpc>
                <a:spcPct val="100000"/>
              </a:lnSpc>
              <a:spcBef>
                <a:spcPts val="300"/>
              </a:spcBef>
              <a:buClr>
                <a:srgbClr val="6C6463"/>
              </a:buClr>
              <a:buFont typeface="Arial" panose="020B0604020202020204" pitchFamily="34" charset="0"/>
              <a:buNone/>
              <a:defRPr sz="1600" kern="1200">
                <a:solidFill>
                  <a:srgbClr val="6C6463"/>
                </a:solidFill>
                <a:latin typeface="+mn-lt"/>
                <a:ea typeface="+mn-ea"/>
                <a:cs typeface="+mn-cs"/>
              </a:defRPr>
            </a:lvl4pPr>
            <a:lvl5pPr marL="1828800" indent="0" algn="ctr" defTabSz="914400" rtl="0" eaLnBrk="1" latinLnBrk="0" hangingPunct="1">
              <a:lnSpc>
                <a:spcPct val="100000"/>
              </a:lnSpc>
              <a:spcBef>
                <a:spcPts val="300"/>
              </a:spcBef>
              <a:buClr>
                <a:srgbClr val="6C6463"/>
              </a:buClr>
              <a:buFont typeface="Arial" panose="020B0604020202020204" pitchFamily="34" charset="0"/>
              <a:buNone/>
              <a:defRPr sz="1600" kern="1200">
                <a:solidFill>
                  <a:srgbClr val="6C6463"/>
                </a:solidFill>
                <a:latin typeface="+mn-lt"/>
                <a:ea typeface="+mn-ea"/>
                <a:cs typeface="+mn-cs"/>
              </a:defRPr>
            </a:lvl5pPr>
            <a:lvl6pPr marL="2286000" indent="0" algn="ctr" defTabSz="914400" rtl="0" eaLnBrk="1" latinLnBrk="0" hangingPunct="1">
              <a:lnSpc>
                <a:spcPct val="100000"/>
              </a:lnSpc>
              <a:spcBef>
                <a:spcPts val="300"/>
              </a:spcBef>
              <a:buClr>
                <a:srgbClr val="6C6463"/>
              </a:buClr>
              <a:buFont typeface="Arial" panose="020B0604020202020204" pitchFamily="34" charset="0"/>
              <a:buNone/>
              <a:defRPr sz="1600" kern="1200">
                <a:solidFill>
                  <a:srgbClr val="6C6463"/>
                </a:solidFill>
                <a:latin typeface="+mn-lt"/>
                <a:ea typeface="+mn-ea"/>
                <a:cs typeface="+mn-cs"/>
              </a:defRPr>
            </a:lvl6pPr>
            <a:lvl7pPr marL="2743200" indent="0" algn="ctr" defTabSz="914400" rtl="0" eaLnBrk="1" latinLnBrk="0" hangingPunct="1">
              <a:lnSpc>
                <a:spcPct val="100000"/>
              </a:lnSpc>
              <a:spcBef>
                <a:spcPts val="300"/>
              </a:spcBef>
              <a:buClr>
                <a:srgbClr val="6C6463"/>
              </a:buClr>
              <a:buFont typeface="Arial" panose="020B0604020202020204" pitchFamily="34" charset="0"/>
              <a:buNone/>
              <a:defRPr sz="1600" kern="1200">
                <a:solidFill>
                  <a:srgbClr val="6C6463"/>
                </a:solidFill>
                <a:latin typeface="+mn-lt"/>
                <a:ea typeface="+mn-ea"/>
                <a:cs typeface="+mn-cs"/>
              </a:defRPr>
            </a:lvl7pPr>
            <a:lvl8pPr marL="3200400" indent="0" algn="ctr" defTabSz="914400" rtl="0" eaLnBrk="1" latinLnBrk="0" hangingPunct="1">
              <a:lnSpc>
                <a:spcPct val="100000"/>
              </a:lnSpc>
              <a:spcBef>
                <a:spcPts val="300"/>
              </a:spcBef>
              <a:buClr>
                <a:srgbClr val="6C6463"/>
              </a:buClr>
              <a:buFont typeface="Arial" panose="020B0604020202020204" pitchFamily="34" charset="0"/>
              <a:buNone/>
              <a:defRPr sz="1600" kern="1200">
                <a:solidFill>
                  <a:srgbClr val="6C6463"/>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sz="1200" b="1" dirty="0">
                <a:latin typeface="Gill Sans MT"/>
              </a:rPr>
              <a:t>Muhammad Tariq, Country Director and Ijaz Haider Malik, Director MIS/IT</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sz="1200" b="1" dirty="0">
                <a:latin typeface="Gill Sans MT"/>
              </a:rPr>
              <a:t>25 November 2020</a:t>
            </a:r>
            <a:endParaRPr kumimoji="0" lang="en-US" sz="1200" b="1" i="0" u="none" strike="noStrike" kern="1200" cap="none" spc="0" normalizeH="0" baseline="0" noProof="0" dirty="0">
              <a:ln>
                <a:noFill/>
              </a:ln>
              <a:solidFill>
                <a:srgbClr val="6C6463"/>
              </a:solidFill>
              <a:effectLst/>
              <a:uLnTx/>
              <a:uFillTx/>
              <a:latin typeface="Gill Sans MT"/>
              <a:ea typeface="+mn-ea"/>
              <a:cs typeface="+mn-cs"/>
            </a:endParaRPr>
          </a:p>
        </p:txBody>
      </p:sp>
      <p:sp>
        <p:nvSpPr>
          <p:cNvPr id="5" name="object 4">
            <a:extLst>
              <a:ext uri="{FF2B5EF4-FFF2-40B4-BE49-F238E27FC236}">
                <a16:creationId xmlns:a16="http://schemas.microsoft.com/office/drawing/2014/main" id="{95EC0EE0-74DC-498E-BEB4-F8969BE53AD0}"/>
              </a:ext>
            </a:extLst>
          </p:cNvPr>
          <p:cNvSpPr/>
          <p:nvPr/>
        </p:nvSpPr>
        <p:spPr>
          <a:xfrm>
            <a:off x="492106" y="5955418"/>
            <a:ext cx="2029231" cy="609599"/>
          </a:xfrm>
          <a:prstGeom prst="rect">
            <a:avLst/>
          </a:prstGeom>
          <a:blipFill>
            <a:blip r:embed="rId3" cstate="print"/>
            <a:stretch>
              <a:fillRect/>
            </a:stretch>
          </a:blipFill>
        </p:spPr>
        <p:txBody>
          <a:bodyPr wrap="square" lIns="0" tIns="0" rIns="0" bIns="0" rtlCol="0"/>
          <a:lstStyle/>
          <a:p>
            <a:pPr>
              <a:defRPr/>
            </a:pPr>
            <a:endParaRPr>
              <a:solidFill>
                <a:prstClr val="black"/>
              </a:solidFill>
              <a:latin typeface="Calibri"/>
            </a:endParaRPr>
          </a:p>
        </p:txBody>
      </p:sp>
      <p:pic>
        <p:nvPicPr>
          <p:cNvPr id="8" name="Picture 7">
            <a:extLst>
              <a:ext uri="{FF2B5EF4-FFF2-40B4-BE49-F238E27FC236}">
                <a16:creationId xmlns:a16="http://schemas.microsoft.com/office/drawing/2014/main" id="{72EB4BC9-3E8A-4C22-B8C8-3C232C960E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5761" y="5956885"/>
            <a:ext cx="2029972" cy="737618"/>
          </a:xfrm>
          <a:prstGeom prst="rect">
            <a:avLst/>
          </a:prstGeom>
        </p:spPr>
      </p:pic>
      <p:pic>
        <p:nvPicPr>
          <p:cNvPr id="10" name="Picture 9" descr="A screenshot of a cell phone&#10;&#10;Description generated with high confidence">
            <a:extLst>
              <a:ext uri="{FF2B5EF4-FFF2-40B4-BE49-F238E27FC236}">
                <a16:creationId xmlns:a16="http://schemas.microsoft.com/office/drawing/2014/main" id="{43500863-0830-40D2-BCB6-F63DC37867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30005" y="6020895"/>
            <a:ext cx="2182372" cy="545593"/>
          </a:xfrm>
          <a:prstGeom prst="rect">
            <a:avLst/>
          </a:prstGeom>
        </p:spPr>
      </p:pic>
      <p:sp>
        <p:nvSpPr>
          <p:cNvPr id="11" name="Rectangle 10">
            <a:extLst>
              <a:ext uri="{FF2B5EF4-FFF2-40B4-BE49-F238E27FC236}">
                <a16:creationId xmlns:a16="http://schemas.microsoft.com/office/drawing/2014/main" id="{EB2A61A7-710A-4729-8FE4-32AB5CA3B45E}"/>
              </a:ext>
            </a:extLst>
          </p:cNvPr>
          <p:cNvSpPr/>
          <p:nvPr/>
        </p:nvSpPr>
        <p:spPr>
          <a:xfrm>
            <a:off x="492106" y="322495"/>
            <a:ext cx="6443344"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BA0C2F"/>
                </a:solidFill>
                <a:effectLst/>
                <a:uLnTx/>
                <a:uFillTx/>
              </a:rPr>
              <a:t>USAID GLOBAL HEALTH SUPPLY CHAIN PROGRAM</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6C6463"/>
                </a:solidFill>
                <a:effectLst/>
                <a:uLnTx/>
                <a:uFillTx/>
              </a:rPr>
              <a:t>Procurement and Supply Management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F8535C3-5300-496C-92EE-C2466EC48F27}"/>
              </a:ext>
            </a:extLst>
          </p:cNvPr>
          <p:cNvSpPr txBox="1"/>
          <p:nvPr/>
        </p:nvSpPr>
        <p:spPr>
          <a:xfrm>
            <a:off x="642604" y="1172857"/>
            <a:ext cx="3477958" cy="353943"/>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a:ln>
                  <a:noFill/>
                </a:ln>
                <a:solidFill>
                  <a:prstClr val="black"/>
                </a:solidFill>
                <a:effectLst/>
                <a:uLnTx/>
                <a:uFillTx/>
                <a:latin typeface="Gill Sans MT" panose="020B0502020104020203" pitchFamily="34" charset="0"/>
              </a:rPr>
              <a:t>Fragmented systems</a:t>
            </a:r>
          </a:p>
        </p:txBody>
      </p:sp>
      <p:sp>
        <p:nvSpPr>
          <p:cNvPr id="12" name="TextBox 11">
            <a:extLst>
              <a:ext uri="{FF2B5EF4-FFF2-40B4-BE49-F238E27FC236}">
                <a16:creationId xmlns:a16="http://schemas.microsoft.com/office/drawing/2014/main" id="{162D60F3-5C73-4CB6-ACC0-C484BF9F6C24}"/>
              </a:ext>
            </a:extLst>
          </p:cNvPr>
          <p:cNvSpPr txBox="1"/>
          <p:nvPr/>
        </p:nvSpPr>
        <p:spPr>
          <a:xfrm>
            <a:off x="609360" y="2395623"/>
            <a:ext cx="3657600" cy="353943"/>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a:ln>
                  <a:noFill/>
                </a:ln>
                <a:solidFill>
                  <a:prstClr val="black"/>
                </a:solidFill>
                <a:effectLst/>
                <a:uLnTx/>
                <a:uFillTx/>
                <a:latin typeface="Gill Sans MT" panose="020B0502020104020203" pitchFamily="34" charset="0"/>
              </a:rPr>
              <a:t>Delayed reporting  frequencies - mostly monthly </a:t>
            </a:r>
          </a:p>
        </p:txBody>
      </p:sp>
      <p:sp>
        <p:nvSpPr>
          <p:cNvPr id="13" name="TextBox 12">
            <a:extLst>
              <a:ext uri="{FF2B5EF4-FFF2-40B4-BE49-F238E27FC236}">
                <a16:creationId xmlns:a16="http://schemas.microsoft.com/office/drawing/2014/main" id="{94A3EA13-BF2D-4E62-8801-AC4DAA226537}"/>
              </a:ext>
            </a:extLst>
          </p:cNvPr>
          <p:cNvSpPr txBox="1"/>
          <p:nvPr/>
        </p:nvSpPr>
        <p:spPr>
          <a:xfrm>
            <a:off x="651301" y="3934449"/>
            <a:ext cx="3657600" cy="615553"/>
          </a:xfrm>
          <a:prstGeom prst="rect">
            <a:avLst/>
          </a:prstGeom>
          <a:noFill/>
        </p:spPr>
        <p:txBody>
          <a:bodyPr wrap="square" rtlCol="0">
            <a:spAutoFit/>
          </a:bodyPr>
          <a:lstStyle/>
          <a:p>
            <a:pPr lvl="0" defTabSz="457200"/>
            <a:r>
              <a:rPr lang="en-US" sz="1700" kern="0" dirty="0">
                <a:solidFill>
                  <a:prstClr val="black"/>
                </a:solidFill>
                <a:latin typeface="Gill Sans MT" panose="020B0502020104020203" pitchFamily="34" charset="0"/>
              </a:rPr>
              <a:t>Private Sector’s data visibility is near to zero, no PSE policy &amp; standards</a:t>
            </a:r>
            <a:endParaRPr kumimoji="0" lang="en-US" sz="1700" b="0" i="0" u="none" strike="noStrike" kern="0" cap="none" spc="0" normalizeH="0" baseline="0" noProof="0" dirty="0">
              <a:ln>
                <a:noFill/>
              </a:ln>
              <a:solidFill>
                <a:prstClr val="black"/>
              </a:solidFill>
              <a:effectLst/>
              <a:uLnTx/>
              <a:uFillTx/>
              <a:latin typeface="Gill Sans MT" panose="020B0502020104020203" pitchFamily="34" charset="0"/>
            </a:endParaRPr>
          </a:p>
        </p:txBody>
      </p:sp>
      <p:pic>
        <p:nvPicPr>
          <p:cNvPr id="14" name="Graphic 13">
            <a:extLst>
              <a:ext uri="{FF2B5EF4-FFF2-40B4-BE49-F238E27FC236}">
                <a16:creationId xmlns:a16="http://schemas.microsoft.com/office/drawing/2014/main" id="{141F3A2D-90FC-450D-93C4-06299CA0DA44}"/>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p:blipFill>
        <p:spPr>
          <a:xfrm>
            <a:off x="194101" y="1279619"/>
            <a:ext cx="457200" cy="182880"/>
          </a:xfrm>
          <a:prstGeom prst="rect">
            <a:avLst/>
          </a:prstGeom>
        </p:spPr>
      </p:pic>
      <p:pic>
        <p:nvPicPr>
          <p:cNvPr id="15" name="Graphic 14" descr="Daily calendar">
            <a:extLst>
              <a:ext uri="{FF2B5EF4-FFF2-40B4-BE49-F238E27FC236}">
                <a16:creationId xmlns:a16="http://schemas.microsoft.com/office/drawing/2014/main" id="{2146727A-168E-4DEB-BBBA-FDEDD4F917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5007" y="2360934"/>
            <a:ext cx="411480" cy="411480"/>
          </a:xfrm>
          <a:prstGeom prst="rect">
            <a:avLst/>
          </a:prstGeom>
        </p:spPr>
      </p:pic>
      <p:pic>
        <p:nvPicPr>
          <p:cNvPr id="16" name="Graphic 15">
            <a:extLst>
              <a:ext uri="{FF2B5EF4-FFF2-40B4-BE49-F238E27FC236}">
                <a16:creationId xmlns:a16="http://schemas.microsoft.com/office/drawing/2014/main" id="{6DA50F6B-A32D-45BF-A461-37BF72A7060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88140" y="3997946"/>
            <a:ext cx="411480" cy="411480"/>
          </a:xfrm>
          <a:prstGeom prst="rect">
            <a:avLst/>
          </a:prstGeom>
        </p:spPr>
      </p:pic>
      <p:sp>
        <p:nvSpPr>
          <p:cNvPr id="17" name="TextBox 16">
            <a:extLst>
              <a:ext uri="{FF2B5EF4-FFF2-40B4-BE49-F238E27FC236}">
                <a16:creationId xmlns:a16="http://schemas.microsoft.com/office/drawing/2014/main" id="{D66C3D4E-AF92-4973-8D4E-71A8B598681C}"/>
              </a:ext>
            </a:extLst>
          </p:cNvPr>
          <p:cNvSpPr txBox="1"/>
          <p:nvPr/>
        </p:nvSpPr>
        <p:spPr>
          <a:xfrm>
            <a:off x="625480" y="4632176"/>
            <a:ext cx="3657600" cy="353943"/>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a:ln>
                  <a:noFill/>
                </a:ln>
                <a:solidFill>
                  <a:prstClr val="black"/>
                </a:solidFill>
                <a:effectLst/>
                <a:uLnTx/>
                <a:uFillTx/>
                <a:latin typeface="Gill Sans MT" panose="020B0502020104020203" pitchFamily="34" charset="0"/>
              </a:rPr>
              <a:t>Systems hosted at private data centers</a:t>
            </a:r>
          </a:p>
        </p:txBody>
      </p:sp>
      <p:pic>
        <p:nvPicPr>
          <p:cNvPr id="18" name="Graphic 17" descr="Server">
            <a:extLst>
              <a:ext uri="{FF2B5EF4-FFF2-40B4-BE49-F238E27FC236}">
                <a16:creationId xmlns:a16="http://schemas.microsoft.com/office/drawing/2014/main" id="{51293BBC-08D8-487B-B65E-88A7ACCB378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88140" y="4661214"/>
            <a:ext cx="411480" cy="411480"/>
          </a:xfrm>
          <a:prstGeom prst="rect">
            <a:avLst/>
          </a:prstGeom>
        </p:spPr>
      </p:pic>
      <p:sp>
        <p:nvSpPr>
          <p:cNvPr id="25" name="TextBox 24">
            <a:extLst>
              <a:ext uri="{FF2B5EF4-FFF2-40B4-BE49-F238E27FC236}">
                <a16:creationId xmlns:a16="http://schemas.microsoft.com/office/drawing/2014/main" id="{6A36374C-3424-4205-8C0A-DFBDA5F4F2AA}"/>
              </a:ext>
            </a:extLst>
          </p:cNvPr>
          <p:cNvSpPr txBox="1"/>
          <p:nvPr/>
        </p:nvSpPr>
        <p:spPr>
          <a:xfrm>
            <a:off x="642605" y="1629527"/>
            <a:ext cx="3657600" cy="353943"/>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a:ln>
                  <a:noFill/>
                </a:ln>
                <a:solidFill>
                  <a:prstClr val="black"/>
                </a:solidFill>
                <a:effectLst/>
                <a:uLnTx/>
                <a:uFillTx/>
                <a:latin typeface="Gill Sans MT" panose="020B0502020104020203" pitchFamily="34" charset="0"/>
              </a:rPr>
              <a:t>Non-standard systems with heterogenous data</a:t>
            </a:r>
          </a:p>
        </p:txBody>
      </p:sp>
      <p:pic>
        <p:nvPicPr>
          <p:cNvPr id="26" name="Graphic 13">
            <a:extLst>
              <a:ext uri="{FF2B5EF4-FFF2-40B4-BE49-F238E27FC236}">
                <a16:creationId xmlns:a16="http://schemas.microsoft.com/office/drawing/2014/main" id="{93299904-3CA6-4EDF-9D17-5E6EED561452}"/>
              </a:ext>
            </a:extLst>
          </p:cNvPr>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flipV="1">
            <a:off x="159811" y="1696893"/>
            <a:ext cx="525779" cy="182880"/>
          </a:xfrm>
          <a:prstGeom prst="rect">
            <a:avLst/>
          </a:prstGeom>
        </p:spPr>
      </p:pic>
      <p:sp>
        <p:nvSpPr>
          <p:cNvPr id="30" name="TextBox 29">
            <a:extLst>
              <a:ext uri="{FF2B5EF4-FFF2-40B4-BE49-F238E27FC236}">
                <a16:creationId xmlns:a16="http://schemas.microsoft.com/office/drawing/2014/main" id="{71122A2E-FB6B-4616-8685-D57530FA2418}"/>
              </a:ext>
            </a:extLst>
          </p:cNvPr>
          <p:cNvSpPr txBox="1"/>
          <p:nvPr/>
        </p:nvSpPr>
        <p:spPr>
          <a:xfrm>
            <a:off x="619285" y="2961790"/>
            <a:ext cx="3657600" cy="615553"/>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a:ln>
                  <a:noFill/>
                </a:ln>
                <a:solidFill>
                  <a:prstClr val="black"/>
                </a:solidFill>
                <a:effectLst/>
                <a:uLnTx/>
                <a:uFillTx/>
                <a:latin typeface="Gill Sans MT" panose="020B0502020104020203" pitchFamily="34" charset="0"/>
              </a:rPr>
              <a:t>Data quality and reliability issues – missing data intelligence</a:t>
            </a:r>
          </a:p>
        </p:txBody>
      </p:sp>
      <p:pic>
        <p:nvPicPr>
          <p:cNvPr id="31" name="Graphic 30" descr="Database">
            <a:extLst>
              <a:ext uri="{FF2B5EF4-FFF2-40B4-BE49-F238E27FC236}">
                <a16:creationId xmlns:a16="http://schemas.microsoft.com/office/drawing/2014/main" id="{A7637150-D2B9-46EA-96E8-EA075450847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55007" y="3110203"/>
            <a:ext cx="411480" cy="411480"/>
          </a:xfrm>
          <a:prstGeom prst="rect">
            <a:avLst/>
          </a:prstGeom>
        </p:spPr>
      </p:pic>
      <p:sp>
        <p:nvSpPr>
          <p:cNvPr id="36" name="TextBox 35">
            <a:extLst>
              <a:ext uri="{FF2B5EF4-FFF2-40B4-BE49-F238E27FC236}">
                <a16:creationId xmlns:a16="http://schemas.microsoft.com/office/drawing/2014/main" id="{B5D2EC7E-0D76-46A4-A9EA-06445B805FF4}"/>
              </a:ext>
            </a:extLst>
          </p:cNvPr>
          <p:cNvSpPr txBox="1"/>
          <p:nvPr/>
        </p:nvSpPr>
        <p:spPr>
          <a:xfrm>
            <a:off x="642605" y="5440429"/>
            <a:ext cx="3657600" cy="353943"/>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a:ln>
                  <a:noFill/>
                </a:ln>
                <a:solidFill>
                  <a:prstClr val="black"/>
                </a:solidFill>
                <a:effectLst/>
                <a:uLnTx/>
                <a:uFillTx/>
                <a:latin typeface="Gill Sans MT" panose="020B0502020104020203" pitchFamily="34" charset="0"/>
              </a:rPr>
              <a:t>Limited ICT and HR Resources at HFs</a:t>
            </a:r>
          </a:p>
        </p:txBody>
      </p:sp>
      <p:pic>
        <p:nvPicPr>
          <p:cNvPr id="37" name="Graphic 36">
            <a:extLst>
              <a:ext uri="{FF2B5EF4-FFF2-40B4-BE49-F238E27FC236}">
                <a16:creationId xmlns:a16="http://schemas.microsoft.com/office/drawing/2014/main" id="{9BBBB16A-A339-4937-9A0E-2D89A821A832}"/>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238179" y="5399485"/>
            <a:ext cx="328308" cy="411480"/>
          </a:xfrm>
          <a:prstGeom prst="rect">
            <a:avLst/>
          </a:prstGeom>
        </p:spPr>
      </p:pic>
      <p:sp>
        <p:nvSpPr>
          <p:cNvPr id="42" name="TextBox 41">
            <a:extLst>
              <a:ext uri="{FF2B5EF4-FFF2-40B4-BE49-F238E27FC236}">
                <a16:creationId xmlns:a16="http://schemas.microsoft.com/office/drawing/2014/main" id="{59088137-1C4A-49B2-9D13-86306EDBE723}"/>
              </a:ext>
            </a:extLst>
          </p:cNvPr>
          <p:cNvSpPr txBox="1"/>
          <p:nvPr/>
        </p:nvSpPr>
        <p:spPr>
          <a:xfrm>
            <a:off x="685590" y="6191829"/>
            <a:ext cx="3657600" cy="353943"/>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a:ln>
                  <a:noFill/>
                </a:ln>
                <a:solidFill>
                  <a:prstClr val="black"/>
                </a:solidFill>
                <a:effectLst/>
                <a:uLnTx/>
                <a:uFillTx/>
                <a:latin typeface="Gill Sans MT" panose="020B0502020104020203" pitchFamily="34" charset="0"/>
              </a:rPr>
              <a:t>18</a:t>
            </a:r>
            <a:r>
              <a:rPr kumimoji="0" lang="en-US" sz="1700" b="0" i="0" u="none" strike="noStrike" kern="0" cap="none" spc="0" normalizeH="0" baseline="30000" noProof="0" dirty="0">
                <a:ln>
                  <a:noFill/>
                </a:ln>
                <a:solidFill>
                  <a:prstClr val="black"/>
                </a:solidFill>
                <a:effectLst/>
                <a:uLnTx/>
                <a:uFillTx/>
                <a:latin typeface="Gill Sans MT" panose="020B0502020104020203" pitchFamily="34" charset="0"/>
              </a:rPr>
              <a:t>th</a:t>
            </a:r>
            <a:r>
              <a:rPr kumimoji="0" lang="en-US" sz="1700" b="0" i="0" u="none" strike="noStrike" kern="0" cap="none" spc="0" normalizeH="0" baseline="0" noProof="0" dirty="0">
                <a:ln>
                  <a:noFill/>
                </a:ln>
                <a:solidFill>
                  <a:prstClr val="black"/>
                </a:solidFill>
                <a:effectLst/>
                <a:uLnTx/>
                <a:uFillTx/>
                <a:latin typeface="Gill Sans MT" panose="020B0502020104020203" pitchFamily="34" charset="0"/>
              </a:rPr>
              <a:t> Amendment - devolution</a:t>
            </a:r>
          </a:p>
        </p:txBody>
      </p:sp>
      <p:pic>
        <p:nvPicPr>
          <p:cNvPr id="43" name="Graphic 36">
            <a:extLst>
              <a:ext uri="{FF2B5EF4-FFF2-40B4-BE49-F238E27FC236}">
                <a16:creationId xmlns:a16="http://schemas.microsoft.com/office/drawing/2014/main" id="{0ACD1B6F-98D4-45DF-9724-31620B307B4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281164" y="6178822"/>
            <a:ext cx="328308" cy="328308"/>
          </a:xfrm>
          <a:prstGeom prst="rect">
            <a:avLst/>
          </a:prstGeom>
        </p:spPr>
      </p:pic>
      <p:sp>
        <p:nvSpPr>
          <p:cNvPr id="46" name="Rectangle 45">
            <a:extLst>
              <a:ext uri="{FF2B5EF4-FFF2-40B4-BE49-F238E27FC236}">
                <a16:creationId xmlns:a16="http://schemas.microsoft.com/office/drawing/2014/main" id="{C1D47DDA-9378-4569-9B7C-CFF63C3BC92D}"/>
              </a:ext>
            </a:extLst>
          </p:cNvPr>
          <p:cNvSpPr/>
          <p:nvPr/>
        </p:nvSpPr>
        <p:spPr>
          <a:xfrm>
            <a:off x="4326342" y="0"/>
            <a:ext cx="3903257" cy="6858000"/>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2EFE4C6-D368-4ED6-B508-7B447FB67641}"/>
              </a:ext>
            </a:extLst>
          </p:cNvPr>
          <p:cNvSpPr txBox="1"/>
          <p:nvPr/>
        </p:nvSpPr>
        <p:spPr>
          <a:xfrm>
            <a:off x="8676529" y="1038328"/>
            <a:ext cx="2764600" cy="584775"/>
          </a:xfrm>
          <a:prstGeom prst="rect">
            <a:avLst/>
          </a:prstGeom>
          <a:noFill/>
        </p:spPr>
        <p:txBody>
          <a:bodyPr wrap="square" rtlCol="0">
            <a:spAutoFit/>
          </a:bodyPr>
          <a:lstStyle/>
          <a:p>
            <a:r>
              <a:rPr lang="en-US" sz="3200" dirty="0">
                <a:solidFill>
                  <a:srgbClr val="C00000"/>
                </a:solidFill>
              </a:rPr>
              <a:t>Interoperability</a:t>
            </a:r>
          </a:p>
        </p:txBody>
      </p:sp>
      <p:pic>
        <p:nvPicPr>
          <p:cNvPr id="48" name="Picture 47">
            <a:extLst>
              <a:ext uri="{FF2B5EF4-FFF2-40B4-BE49-F238E27FC236}">
                <a16:creationId xmlns:a16="http://schemas.microsoft.com/office/drawing/2014/main" id="{DBDA68C3-EDFD-43FD-8B73-D82DE53BEC65}"/>
              </a:ext>
            </a:extLst>
          </p:cNvPr>
          <p:cNvPicPr>
            <a:picLocks noChangeAspect="1"/>
          </p:cNvPicPr>
          <p:nvPr/>
        </p:nvPicPr>
        <p:blipFill>
          <a:blip r:embed="rId16"/>
          <a:stretch>
            <a:fillRect/>
          </a:stretch>
        </p:blipFill>
        <p:spPr>
          <a:xfrm>
            <a:off x="4445445" y="303688"/>
            <a:ext cx="3627252" cy="3102358"/>
          </a:xfrm>
          <a:prstGeom prst="rect">
            <a:avLst/>
          </a:prstGeom>
        </p:spPr>
      </p:pic>
      <p:pic>
        <p:nvPicPr>
          <p:cNvPr id="50" name="Picture 49">
            <a:extLst>
              <a:ext uri="{FF2B5EF4-FFF2-40B4-BE49-F238E27FC236}">
                <a16:creationId xmlns:a16="http://schemas.microsoft.com/office/drawing/2014/main" id="{43416B56-3D2F-4441-BE7A-B7F90CF83BF4}"/>
              </a:ext>
            </a:extLst>
          </p:cNvPr>
          <p:cNvPicPr>
            <a:picLocks noChangeAspect="1"/>
          </p:cNvPicPr>
          <p:nvPr/>
        </p:nvPicPr>
        <p:blipFill>
          <a:blip r:embed="rId17">
            <a:alphaModFix amt="50000"/>
          </a:blip>
          <a:stretch>
            <a:fillRect/>
          </a:stretch>
        </p:blipFill>
        <p:spPr>
          <a:xfrm>
            <a:off x="4445445" y="3765389"/>
            <a:ext cx="3623311" cy="2964680"/>
          </a:xfrm>
          <a:prstGeom prst="rect">
            <a:avLst/>
          </a:prstGeom>
        </p:spPr>
      </p:pic>
      <p:sp>
        <p:nvSpPr>
          <p:cNvPr id="52" name="TextBox 51">
            <a:extLst>
              <a:ext uri="{FF2B5EF4-FFF2-40B4-BE49-F238E27FC236}">
                <a16:creationId xmlns:a16="http://schemas.microsoft.com/office/drawing/2014/main" id="{F37A2388-E679-4566-9943-D65F4EB40F5B}"/>
              </a:ext>
            </a:extLst>
          </p:cNvPr>
          <p:cNvSpPr txBox="1"/>
          <p:nvPr/>
        </p:nvSpPr>
        <p:spPr>
          <a:xfrm>
            <a:off x="5452176" y="-27191"/>
            <a:ext cx="1985854" cy="353943"/>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a:ln>
                  <a:noFill/>
                </a:ln>
                <a:solidFill>
                  <a:prstClr val="black"/>
                </a:solidFill>
                <a:effectLst/>
                <a:uLnTx/>
                <a:uFillTx/>
                <a:latin typeface="Gill Sans MT" panose="020B0502020104020203" pitchFamily="34" charset="0"/>
              </a:rPr>
              <a:t>Fragmented systems</a:t>
            </a:r>
          </a:p>
        </p:txBody>
      </p:sp>
      <p:sp>
        <p:nvSpPr>
          <p:cNvPr id="53" name="TextBox 52">
            <a:extLst>
              <a:ext uri="{FF2B5EF4-FFF2-40B4-BE49-F238E27FC236}">
                <a16:creationId xmlns:a16="http://schemas.microsoft.com/office/drawing/2014/main" id="{C43B26ED-765F-4134-8D5F-D670FCC2C394}"/>
              </a:ext>
            </a:extLst>
          </p:cNvPr>
          <p:cNvSpPr txBox="1"/>
          <p:nvPr/>
        </p:nvSpPr>
        <p:spPr>
          <a:xfrm>
            <a:off x="4438726" y="3451955"/>
            <a:ext cx="3623311" cy="30777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Gill Sans MT" panose="020B0502020104020203" pitchFamily="34" charset="0"/>
              </a:rPr>
              <a:t>P2P Interfacing &amp; heterogenous systems</a:t>
            </a:r>
          </a:p>
        </p:txBody>
      </p:sp>
      <p:sp>
        <p:nvSpPr>
          <p:cNvPr id="64" name="TextBox 63">
            <a:extLst>
              <a:ext uri="{FF2B5EF4-FFF2-40B4-BE49-F238E27FC236}">
                <a16:creationId xmlns:a16="http://schemas.microsoft.com/office/drawing/2014/main" id="{4DD682A7-D5EA-4EEB-9079-9DAC75D2E390}"/>
              </a:ext>
            </a:extLst>
          </p:cNvPr>
          <p:cNvSpPr txBox="1"/>
          <p:nvPr/>
        </p:nvSpPr>
        <p:spPr>
          <a:xfrm>
            <a:off x="8339843" y="1863476"/>
            <a:ext cx="1309124" cy="353943"/>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a:ln>
                  <a:noFill/>
                </a:ln>
                <a:solidFill>
                  <a:schemeClr val="bg1">
                    <a:lumMod val="50000"/>
                  </a:schemeClr>
                </a:solidFill>
                <a:effectLst/>
                <a:uLnTx/>
                <a:uFillTx/>
                <a:latin typeface="Gill Sans MT" panose="020B0502020104020203" pitchFamily="34" charset="0"/>
              </a:rPr>
              <a:t>Technology</a:t>
            </a:r>
          </a:p>
        </p:txBody>
      </p:sp>
      <p:sp>
        <p:nvSpPr>
          <p:cNvPr id="65" name="TextBox 64">
            <a:extLst>
              <a:ext uri="{FF2B5EF4-FFF2-40B4-BE49-F238E27FC236}">
                <a16:creationId xmlns:a16="http://schemas.microsoft.com/office/drawing/2014/main" id="{04707AB6-18C7-4B44-B1B2-31B0D0B00986}"/>
              </a:ext>
            </a:extLst>
          </p:cNvPr>
          <p:cNvSpPr txBox="1"/>
          <p:nvPr/>
        </p:nvSpPr>
        <p:spPr>
          <a:xfrm>
            <a:off x="10584794" y="1863476"/>
            <a:ext cx="1309124" cy="353943"/>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a:ln>
                  <a:noFill/>
                </a:ln>
                <a:solidFill>
                  <a:schemeClr val="bg1">
                    <a:lumMod val="50000"/>
                  </a:schemeClr>
                </a:solidFill>
                <a:effectLst/>
                <a:uLnTx/>
                <a:uFillTx/>
                <a:latin typeface="Gill Sans MT" panose="020B0502020104020203" pitchFamily="34" charset="0"/>
              </a:rPr>
              <a:t>Data</a:t>
            </a:r>
          </a:p>
        </p:txBody>
      </p:sp>
      <p:cxnSp>
        <p:nvCxnSpPr>
          <p:cNvPr id="66" name="Connector: Elbow 65">
            <a:extLst>
              <a:ext uri="{FF2B5EF4-FFF2-40B4-BE49-F238E27FC236}">
                <a16:creationId xmlns:a16="http://schemas.microsoft.com/office/drawing/2014/main" id="{7A3F86D2-30C6-4C62-9428-FBDF8A58AAC2}"/>
              </a:ext>
            </a:extLst>
          </p:cNvPr>
          <p:cNvCxnSpPr>
            <a:stCxn id="47" idx="2"/>
            <a:endCxn id="64" idx="0"/>
          </p:cNvCxnSpPr>
          <p:nvPr/>
        </p:nvCxnSpPr>
        <p:spPr>
          <a:xfrm rot="5400000">
            <a:off x="9406431" y="1211077"/>
            <a:ext cx="240373" cy="106442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68" name="Connector: Elbow 67">
            <a:extLst>
              <a:ext uri="{FF2B5EF4-FFF2-40B4-BE49-F238E27FC236}">
                <a16:creationId xmlns:a16="http://schemas.microsoft.com/office/drawing/2014/main" id="{33BD8E23-382F-4326-9ED7-D2F7E07C1ECB}"/>
              </a:ext>
            </a:extLst>
          </p:cNvPr>
          <p:cNvCxnSpPr>
            <a:stCxn id="47" idx="2"/>
            <a:endCxn id="65" idx="0"/>
          </p:cNvCxnSpPr>
          <p:nvPr/>
        </p:nvCxnSpPr>
        <p:spPr>
          <a:xfrm rot="16200000" flipH="1">
            <a:off x="10528906" y="1153025"/>
            <a:ext cx="240373" cy="1180527"/>
          </a:xfrm>
          <a:prstGeom prst="bentConnector3">
            <a:avLst/>
          </a:prstGeom>
        </p:spPr>
        <p:style>
          <a:lnRef idx="1">
            <a:schemeClr val="accent1"/>
          </a:lnRef>
          <a:fillRef idx="0">
            <a:schemeClr val="accent1"/>
          </a:fillRef>
          <a:effectRef idx="0">
            <a:schemeClr val="accent1"/>
          </a:effectRef>
          <a:fontRef idx="minor">
            <a:schemeClr val="tx1"/>
          </a:fontRef>
        </p:style>
      </p:cxnSp>
      <p:pic>
        <p:nvPicPr>
          <p:cNvPr id="70" name="Picture 69">
            <a:extLst>
              <a:ext uri="{FF2B5EF4-FFF2-40B4-BE49-F238E27FC236}">
                <a16:creationId xmlns:a16="http://schemas.microsoft.com/office/drawing/2014/main" id="{04067107-D502-4D85-B3DA-E5563F13BF51}"/>
              </a:ext>
            </a:extLst>
          </p:cNvPr>
          <p:cNvPicPr>
            <a:picLocks noChangeAspect="1"/>
          </p:cNvPicPr>
          <p:nvPr/>
        </p:nvPicPr>
        <p:blipFill>
          <a:blip r:embed="rId18"/>
          <a:stretch>
            <a:fillRect/>
          </a:stretch>
        </p:blipFill>
        <p:spPr>
          <a:xfrm>
            <a:off x="8229500" y="164983"/>
            <a:ext cx="432238" cy="648357"/>
          </a:xfrm>
          <a:prstGeom prst="rect">
            <a:avLst/>
          </a:prstGeom>
        </p:spPr>
      </p:pic>
      <p:sp>
        <p:nvSpPr>
          <p:cNvPr id="71" name="TextBox 70">
            <a:extLst>
              <a:ext uri="{FF2B5EF4-FFF2-40B4-BE49-F238E27FC236}">
                <a16:creationId xmlns:a16="http://schemas.microsoft.com/office/drawing/2014/main" id="{E46D1D0D-4A39-481B-B827-7F20FFE497F9}"/>
              </a:ext>
            </a:extLst>
          </p:cNvPr>
          <p:cNvSpPr txBox="1"/>
          <p:nvPr/>
        </p:nvSpPr>
        <p:spPr>
          <a:xfrm>
            <a:off x="8672038" y="132469"/>
            <a:ext cx="3188321" cy="615553"/>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a:ln>
                  <a:noFill/>
                </a:ln>
                <a:solidFill>
                  <a:prstClr val="black"/>
                </a:solidFill>
                <a:effectLst/>
                <a:uLnTx/>
                <a:uFillTx/>
                <a:latin typeface="Gill Sans MT" panose="020B0502020104020203" pitchFamily="34" charset="0"/>
              </a:rPr>
              <a:t>Introducing first time in the Health eco system of Pakistan</a:t>
            </a:r>
          </a:p>
        </p:txBody>
      </p:sp>
      <p:sp>
        <p:nvSpPr>
          <p:cNvPr id="74" name="TextBox 73">
            <a:extLst>
              <a:ext uri="{FF2B5EF4-FFF2-40B4-BE49-F238E27FC236}">
                <a16:creationId xmlns:a16="http://schemas.microsoft.com/office/drawing/2014/main" id="{55183070-E571-435E-9C6C-0DF1DA8C809C}"/>
              </a:ext>
            </a:extLst>
          </p:cNvPr>
          <p:cNvSpPr txBox="1"/>
          <p:nvPr/>
        </p:nvSpPr>
        <p:spPr>
          <a:xfrm>
            <a:off x="8394631" y="2732174"/>
            <a:ext cx="1309124" cy="107721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lumMod val="50000"/>
                  </a:schemeClr>
                </a:solidFill>
                <a:effectLst/>
                <a:uLnTx/>
                <a:uFillTx/>
                <a:latin typeface="Gill Sans MT" panose="020B0502020104020203" pitchFamily="34" charset="0"/>
              </a:rPr>
              <a:t>Open-Source Enterprise Service Bus (ESB)</a:t>
            </a:r>
          </a:p>
        </p:txBody>
      </p:sp>
      <p:sp>
        <p:nvSpPr>
          <p:cNvPr id="75" name="TextBox 74">
            <a:extLst>
              <a:ext uri="{FF2B5EF4-FFF2-40B4-BE49-F238E27FC236}">
                <a16:creationId xmlns:a16="http://schemas.microsoft.com/office/drawing/2014/main" id="{E0D84073-9EC3-4EF6-A263-51B5D1D4DA03}"/>
              </a:ext>
            </a:extLst>
          </p:cNvPr>
          <p:cNvSpPr txBox="1"/>
          <p:nvPr/>
        </p:nvSpPr>
        <p:spPr>
          <a:xfrm>
            <a:off x="10639582" y="2814062"/>
            <a:ext cx="1309124" cy="877163"/>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a:ln>
                  <a:noFill/>
                </a:ln>
                <a:solidFill>
                  <a:schemeClr val="bg1">
                    <a:lumMod val="50000"/>
                  </a:schemeClr>
                </a:solidFill>
                <a:effectLst/>
                <a:uLnTx/>
                <a:uFillTx/>
                <a:latin typeface="Gill Sans MT" panose="020B0502020104020203" pitchFamily="34" charset="0"/>
              </a:rPr>
              <a:t>Master Data Management</a:t>
            </a:r>
          </a:p>
          <a:p>
            <a:pPr marL="0" marR="0" lvl="0" indent="0" algn="ctr" defTabSz="457200" eaLnBrk="1" fontAlgn="auto" latinLnBrk="0" hangingPunct="1">
              <a:lnSpc>
                <a:spcPct val="100000"/>
              </a:lnSpc>
              <a:spcBef>
                <a:spcPts val="0"/>
              </a:spcBef>
              <a:spcAft>
                <a:spcPts val="0"/>
              </a:spcAft>
              <a:buClrTx/>
              <a:buSzTx/>
              <a:buFontTx/>
              <a:buNone/>
              <a:tabLst/>
              <a:defRPr/>
            </a:pPr>
            <a:r>
              <a:rPr lang="en-US" sz="1700" kern="0" dirty="0">
                <a:solidFill>
                  <a:schemeClr val="bg1">
                    <a:lumMod val="50000"/>
                  </a:schemeClr>
                </a:solidFill>
                <a:latin typeface="Gill Sans MT" panose="020B0502020104020203" pitchFamily="34" charset="0"/>
              </a:rPr>
              <a:t>(MDM)</a:t>
            </a:r>
            <a:endParaRPr kumimoji="0" lang="en-US" sz="1700" b="0" i="0" u="none" strike="noStrike" kern="0" cap="none" spc="0" normalizeH="0" baseline="0" noProof="0" dirty="0">
              <a:ln>
                <a:noFill/>
              </a:ln>
              <a:solidFill>
                <a:schemeClr val="bg1">
                  <a:lumMod val="50000"/>
                </a:schemeClr>
              </a:solidFill>
              <a:effectLst/>
              <a:uLnTx/>
              <a:uFillTx/>
              <a:latin typeface="Gill Sans MT" panose="020B0502020104020203" pitchFamily="34" charset="0"/>
            </a:endParaRPr>
          </a:p>
        </p:txBody>
      </p:sp>
      <p:cxnSp>
        <p:nvCxnSpPr>
          <p:cNvPr id="76" name="Straight Connector 75">
            <a:extLst>
              <a:ext uri="{FF2B5EF4-FFF2-40B4-BE49-F238E27FC236}">
                <a16:creationId xmlns:a16="http://schemas.microsoft.com/office/drawing/2014/main" id="{ECF4FB7B-2989-46F2-BD1E-69823E1D4826}"/>
              </a:ext>
            </a:extLst>
          </p:cNvPr>
          <p:cNvCxnSpPr>
            <a:stCxn id="64" idx="2"/>
            <a:endCxn id="74" idx="0"/>
          </p:cNvCxnSpPr>
          <p:nvPr/>
        </p:nvCxnSpPr>
        <p:spPr>
          <a:xfrm>
            <a:off x="8994405" y="2217419"/>
            <a:ext cx="0" cy="514755"/>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D6476B5-DA3E-430D-911E-3ABADB748AC5}"/>
              </a:ext>
            </a:extLst>
          </p:cNvPr>
          <p:cNvCxnSpPr/>
          <p:nvPr/>
        </p:nvCxnSpPr>
        <p:spPr>
          <a:xfrm>
            <a:off x="11256006" y="2257659"/>
            <a:ext cx="0" cy="514755"/>
          </a:xfrm>
          <a:prstGeom prst="line">
            <a:avLst/>
          </a:prstGeom>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238D0F5C-E937-4709-A9EB-1CDF450AB992}"/>
              </a:ext>
            </a:extLst>
          </p:cNvPr>
          <p:cNvSpPr/>
          <p:nvPr/>
        </p:nvSpPr>
        <p:spPr>
          <a:xfrm>
            <a:off x="8339843" y="4891487"/>
            <a:ext cx="3608863" cy="10772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29DC8916-D376-4409-922E-9AD8FF7C3E97}"/>
              </a:ext>
            </a:extLst>
          </p:cNvPr>
          <p:cNvSpPr txBox="1"/>
          <p:nvPr/>
        </p:nvSpPr>
        <p:spPr>
          <a:xfrm>
            <a:off x="8383402" y="4832682"/>
            <a:ext cx="3524922" cy="353943"/>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a:ln>
                  <a:noFill/>
                </a:ln>
                <a:solidFill>
                  <a:schemeClr val="accent4">
                    <a:lumMod val="50000"/>
                  </a:schemeClr>
                </a:solidFill>
                <a:effectLst/>
                <a:uLnTx/>
                <a:uFillTx/>
                <a:latin typeface="Gill Sans MT" panose="020B0502020104020203" pitchFamily="34" charset="0"/>
              </a:rPr>
              <a:t>Enterprise Service Bus</a:t>
            </a:r>
          </a:p>
        </p:txBody>
      </p:sp>
      <p:pic>
        <p:nvPicPr>
          <p:cNvPr id="88" name="Picture 87">
            <a:extLst>
              <a:ext uri="{FF2B5EF4-FFF2-40B4-BE49-F238E27FC236}">
                <a16:creationId xmlns:a16="http://schemas.microsoft.com/office/drawing/2014/main" id="{7F484370-C88E-445F-BB83-2016C40066B1}"/>
              </a:ext>
            </a:extLst>
          </p:cNvPr>
          <p:cNvPicPr>
            <a:picLocks noChangeAspect="1"/>
          </p:cNvPicPr>
          <p:nvPr/>
        </p:nvPicPr>
        <p:blipFill>
          <a:blip r:embed="rId19"/>
          <a:stretch>
            <a:fillRect/>
          </a:stretch>
        </p:blipFill>
        <p:spPr>
          <a:xfrm>
            <a:off x="8457739" y="5430096"/>
            <a:ext cx="427739" cy="427739"/>
          </a:xfrm>
          <a:prstGeom prst="rect">
            <a:avLst/>
          </a:prstGeom>
        </p:spPr>
      </p:pic>
      <p:pic>
        <p:nvPicPr>
          <p:cNvPr id="91" name="Picture 90">
            <a:extLst>
              <a:ext uri="{FF2B5EF4-FFF2-40B4-BE49-F238E27FC236}">
                <a16:creationId xmlns:a16="http://schemas.microsoft.com/office/drawing/2014/main" id="{D41F91A9-7BD6-4432-B35F-E99D5C06C102}"/>
              </a:ext>
            </a:extLst>
          </p:cNvPr>
          <p:cNvPicPr>
            <a:picLocks noChangeAspect="1"/>
          </p:cNvPicPr>
          <p:nvPr/>
        </p:nvPicPr>
        <p:blipFill>
          <a:blip r:embed="rId19"/>
          <a:stretch>
            <a:fillRect/>
          </a:stretch>
        </p:blipFill>
        <p:spPr>
          <a:xfrm>
            <a:off x="9922118" y="5430096"/>
            <a:ext cx="427739" cy="427739"/>
          </a:xfrm>
          <a:prstGeom prst="rect">
            <a:avLst/>
          </a:prstGeom>
        </p:spPr>
      </p:pic>
      <p:pic>
        <p:nvPicPr>
          <p:cNvPr id="92" name="Picture 91">
            <a:extLst>
              <a:ext uri="{FF2B5EF4-FFF2-40B4-BE49-F238E27FC236}">
                <a16:creationId xmlns:a16="http://schemas.microsoft.com/office/drawing/2014/main" id="{4ECA87ED-ADA3-44A4-9161-6CA3E5D63653}"/>
              </a:ext>
            </a:extLst>
          </p:cNvPr>
          <p:cNvPicPr>
            <a:picLocks noChangeAspect="1"/>
          </p:cNvPicPr>
          <p:nvPr/>
        </p:nvPicPr>
        <p:blipFill>
          <a:blip r:embed="rId19"/>
          <a:stretch>
            <a:fillRect/>
          </a:stretch>
        </p:blipFill>
        <p:spPr>
          <a:xfrm>
            <a:off x="11279912" y="5430096"/>
            <a:ext cx="427739" cy="427739"/>
          </a:xfrm>
          <a:prstGeom prst="rect">
            <a:avLst/>
          </a:prstGeom>
        </p:spPr>
      </p:pic>
      <p:sp>
        <p:nvSpPr>
          <p:cNvPr id="93" name="TextBox 92">
            <a:extLst>
              <a:ext uri="{FF2B5EF4-FFF2-40B4-BE49-F238E27FC236}">
                <a16:creationId xmlns:a16="http://schemas.microsoft.com/office/drawing/2014/main" id="{26E0E14F-1999-43FF-97EB-4D1F87BE8502}"/>
              </a:ext>
            </a:extLst>
          </p:cNvPr>
          <p:cNvSpPr txBox="1"/>
          <p:nvPr/>
        </p:nvSpPr>
        <p:spPr>
          <a:xfrm>
            <a:off x="8264700" y="5096352"/>
            <a:ext cx="936055" cy="30777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lumMod val="50000"/>
                  </a:schemeClr>
                </a:solidFill>
                <a:effectLst/>
                <a:uLnTx/>
                <a:uFillTx/>
                <a:latin typeface="Gill Sans MT" panose="020B0502020104020203" pitchFamily="34" charset="0"/>
              </a:rPr>
              <a:t>Queue#1</a:t>
            </a:r>
          </a:p>
        </p:txBody>
      </p:sp>
      <p:pic>
        <p:nvPicPr>
          <p:cNvPr id="105" name="Graphic 104" descr="Computer">
            <a:extLst>
              <a:ext uri="{FF2B5EF4-FFF2-40B4-BE49-F238E27FC236}">
                <a16:creationId xmlns:a16="http://schemas.microsoft.com/office/drawing/2014/main" id="{F019A83A-4898-4972-A4E3-243CD134485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1256006" y="4102829"/>
            <a:ext cx="457200" cy="457200"/>
          </a:xfrm>
          <a:prstGeom prst="rect">
            <a:avLst/>
          </a:prstGeom>
        </p:spPr>
      </p:pic>
      <p:pic>
        <p:nvPicPr>
          <p:cNvPr id="107" name="Graphic 106" descr="Laptop">
            <a:extLst>
              <a:ext uri="{FF2B5EF4-FFF2-40B4-BE49-F238E27FC236}">
                <a16:creationId xmlns:a16="http://schemas.microsoft.com/office/drawing/2014/main" id="{ACC26459-C2DD-4835-9187-1BEE51D2BC98}"/>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383402" y="4115990"/>
            <a:ext cx="457200" cy="457200"/>
          </a:xfrm>
          <a:prstGeom prst="rect">
            <a:avLst/>
          </a:prstGeom>
        </p:spPr>
      </p:pic>
      <p:pic>
        <p:nvPicPr>
          <p:cNvPr id="109" name="Graphic 108" descr="Internet">
            <a:extLst>
              <a:ext uri="{FF2B5EF4-FFF2-40B4-BE49-F238E27FC236}">
                <a16:creationId xmlns:a16="http://schemas.microsoft.com/office/drawing/2014/main" id="{97EF83FE-2FE4-4F62-A148-3389781BB010}"/>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874234" y="4136509"/>
            <a:ext cx="457200" cy="457200"/>
          </a:xfrm>
          <a:prstGeom prst="rect">
            <a:avLst/>
          </a:prstGeom>
        </p:spPr>
      </p:pic>
      <p:pic>
        <p:nvPicPr>
          <p:cNvPr id="111" name="Graphic 110" descr="Monitor">
            <a:extLst>
              <a:ext uri="{FF2B5EF4-FFF2-40B4-BE49-F238E27FC236}">
                <a16:creationId xmlns:a16="http://schemas.microsoft.com/office/drawing/2014/main" id="{CD7F0091-48C8-4476-8D3B-1E4B630F0F3E}"/>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9906305" y="6267947"/>
            <a:ext cx="457200" cy="457200"/>
          </a:xfrm>
          <a:prstGeom prst="rect">
            <a:avLst/>
          </a:prstGeom>
        </p:spPr>
      </p:pic>
      <p:pic>
        <p:nvPicPr>
          <p:cNvPr id="115" name="Graphic 114" descr="Smart Phone">
            <a:extLst>
              <a:ext uri="{FF2B5EF4-FFF2-40B4-BE49-F238E27FC236}">
                <a16:creationId xmlns:a16="http://schemas.microsoft.com/office/drawing/2014/main" id="{D231EC1B-0D4D-4418-B097-73D2BD9F83D9}"/>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8443008" y="6335466"/>
            <a:ext cx="457200" cy="457200"/>
          </a:xfrm>
          <a:prstGeom prst="rect">
            <a:avLst/>
          </a:prstGeom>
        </p:spPr>
      </p:pic>
      <p:pic>
        <p:nvPicPr>
          <p:cNvPr id="117" name="Graphic 116" descr="Database">
            <a:extLst>
              <a:ext uri="{FF2B5EF4-FFF2-40B4-BE49-F238E27FC236}">
                <a16:creationId xmlns:a16="http://schemas.microsoft.com/office/drawing/2014/main" id="{C117502C-3B52-4430-9BFC-C1F916FB18E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1301726" y="6301390"/>
            <a:ext cx="411480" cy="411480"/>
          </a:xfrm>
          <a:prstGeom prst="rect">
            <a:avLst/>
          </a:prstGeom>
        </p:spPr>
      </p:pic>
      <p:cxnSp>
        <p:nvCxnSpPr>
          <p:cNvPr id="118" name="Straight Connector 117">
            <a:extLst>
              <a:ext uri="{FF2B5EF4-FFF2-40B4-BE49-F238E27FC236}">
                <a16:creationId xmlns:a16="http://schemas.microsoft.com/office/drawing/2014/main" id="{DFCC80F2-49D2-4C93-853D-42B14A7F5CD8}"/>
              </a:ext>
            </a:extLst>
          </p:cNvPr>
          <p:cNvCxnSpPr>
            <a:cxnSpLocks/>
          </p:cNvCxnSpPr>
          <p:nvPr/>
        </p:nvCxnSpPr>
        <p:spPr>
          <a:xfrm>
            <a:off x="8661738" y="4524725"/>
            <a:ext cx="0" cy="366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9FE8988-DF42-4254-8731-3BFA2DB92CC8}"/>
              </a:ext>
            </a:extLst>
          </p:cNvPr>
          <p:cNvCxnSpPr>
            <a:cxnSpLocks/>
          </p:cNvCxnSpPr>
          <p:nvPr/>
        </p:nvCxnSpPr>
        <p:spPr>
          <a:xfrm>
            <a:off x="10113421" y="4524725"/>
            <a:ext cx="0" cy="366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E64EECE0-C8C9-4D7A-A4B4-76E33ED5C5E8}"/>
              </a:ext>
            </a:extLst>
          </p:cNvPr>
          <p:cNvCxnSpPr>
            <a:cxnSpLocks/>
          </p:cNvCxnSpPr>
          <p:nvPr/>
        </p:nvCxnSpPr>
        <p:spPr>
          <a:xfrm>
            <a:off x="11484606" y="4524725"/>
            <a:ext cx="0" cy="366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9D3D0EEB-08E8-4C77-B014-3AE3B33ADCFD}"/>
              </a:ext>
            </a:extLst>
          </p:cNvPr>
          <p:cNvCxnSpPr>
            <a:cxnSpLocks/>
          </p:cNvCxnSpPr>
          <p:nvPr/>
        </p:nvCxnSpPr>
        <p:spPr>
          <a:xfrm>
            <a:off x="8664010" y="5946365"/>
            <a:ext cx="0" cy="366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3D72201-4681-4273-8B5E-0CE6BFB0A0D1}"/>
              </a:ext>
            </a:extLst>
          </p:cNvPr>
          <p:cNvCxnSpPr>
            <a:cxnSpLocks/>
          </p:cNvCxnSpPr>
          <p:nvPr/>
        </p:nvCxnSpPr>
        <p:spPr>
          <a:xfrm>
            <a:off x="10115693" y="5946365"/>
            <a:ext cx="0" cy="3667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C4E5CC0-2E69-4B5A-98F9-4B3D52596F96}"/>
              </a:ext>
            </a:extLst>
          </p:cNvPr>
          <p:cNvCxnSpPr>
            <a:cxnSpLocks/>
          </p:cNvCxnSpPr>
          <p:nvPr/>
        </p:nvCxnSpPr>
        <p:spPr>
          <a:xfrm>
            <a:off x="11486878" y="5946365"/>
            <a:ext cx="0" cy="366762"/>
          </a:xfrm>
          <a:prstGeom prst="line">
            <a:avLst/>
          </a:prstGeom>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B3455E2B-0031-459F-94F1-5B627DF11DD6}"/>
              </a:ext>
            </a:extLst>
          </p:cNvPr>
          <p:cNvSpPr txBox="1"/>
          <p:nvPr/>
        </p:nvSpPr>
        <p:spPr>
          <a:xfrm>
            <a:off x="9703755" y="3851549"/>
            <a:ext cx="751056" cy="353943"/>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700" b="0" i="0" u="none" strike="noStrike" kern="0" cap="none" spc="0" normalizeH="0" baseline="0" noProof="0" dirty="0">
                <a:ln>
                  <a:noFill/>
                </a:ln>
                <a:solidFill>
                  <a:schemeClr val="accent4">
                    <a:lumMod val="50000"/>
                  </a:schemeClr>
                </a:solidFill>
                <a:effectLst/>
                <a:uLnTx/>
                <a:uFillTx/>
                <a:latin typeface="Gill Sans MT" panose="020B0502020104020203" pitchFamily="34" charset="0"/>
              </a:rPr>
              <a:t>MDM</a:t>
            </a:r>
          </a:p>
        </p:txBody>
      </p:sp>
      <p:sp>
        <p:nvSpPr>
          <p:cNvPr id="128" name="TextBox 127">
            <a:extLst>
              <a:ext uri="{FF2B5EF4-FFF2-40B4-BE49-F238E27FC236}">
                <a16:creationId xmlns:a16="http://schemas.microsoft.com/office/drawing/2014/main" id="{67AAD885-13B4-4920-AB56-C18247C8A668}"/>
              </a:ext>
            </a:extLst>
          </p:cNvPr>
          <p:cNvSpPr txBox="1"/>
          <p:nvPr/>
        </p:nvSpPr>
        <p:spPr>
          <a:xfrm>
            <a:off x="9676430" y="5125760"/>
            <a:ext cx="936055" cy="30777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lumMod val="50000"/>
                  </a:schemeClr>
                </a:solidFill>
                <a:effectLst/>
                <a:uLnTx/>
                <a:uFillTx/>
                <a:latin typeface="Gill Sans MT" panose="020B0502020104020203" pitchFamily="34" charset="0"/>
              </a:rPr>
              <a:t>Queue#2</a:t>
            </a:r>
          </a:p>
        </p:txBody>
      </p:sp>
      <p:sp>
        <p:nvSpPr>
          <p:cNvPr id="129" name="TextBox 128">
            <a:extLst>
              <a:ext uri="{FF2B5EF4-FFF2-40B4-BE49-F238E27FC236}">
                <a16:creationId xmlns:a16="http://schemas.microsoft.com/office/drawing/2014/main" id="{A0E228A6-53B0-4D6E-9F99-91E947A328B1}"/>
              </a:ext>
            </a:extLst>
          </p:cNvPr>
          <p:cNvSpPr txBox="1"/>
          <p:nvPr/>
        </p:nvSpPr>
        <p:spPr>
          <a:xfrm>
            <a:off x="10940061" y="5151501"/>
            <a:ext cx="1118889" cy="30777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lumMod val="50000"/>
                  </a:schemeClr>
                </a:solidFill>
                <a:effectLst/>
                <a:uLnTx/>
                <a:uFillTx/>
                <a:latin typeface="Gill Sans MT" panose="020B0502020104020203" pitchFamily="34" charset="0"/>
              </a:rPr>
              <a:t>Queue# n</a:t>
            </a:r>
          </a:p>
        </p:txBody>
      </p:sp>
      <p:sp>
        <p:nvSpPr>
          <p:cNvPr id="4" name="TextBox 3">
            <a:extLst>
              <a:ext uri="{FF2B5EF4-FFF2-40B4-BE49-F238E27FC236}">
                <a16:creationId xmlns:a16="http://schemas.microsoft.com/office/drawing/2014/main" id="{D6BB296D-5AA7-4337-B803-DB20C5F7F508}"/>
              </a:ext>
            </a:extLst>
          </p:cNvPr>
          <p:cNvSpPr txBox="1"/>
          <p:nvPr/>
        </p:nvSpPr>
        <p:spPr>
          <a:xfrm>
            <a:off x="-1" y="39449"/>
            <a:ext cx="6282813" cy="1077218"/>
          </a:xfrm>
          <a:prstGeom prst="rect">
            <a:avLst/>
          </a:prstGeom>
          <a:noFill/>
        </p:spPr>
        <p:txBody>
          <a:bodyPr wrap="square" rtlCol="0">
            <a:spAutoFit/>
          </a:bodyPr>
          <a:lstStyle/>
          <a:p>
            <a:r>
              <a:rPr lang="en-US" sz="3200" b="1" dirty="0">
                <a:solidFill>
                  <a:srgbClr val="C00000"/>
                </a:solidFill>
              </a:rPr>
              <a:t>Like many countries, Pakistan is managing IT dispersion…..</a:t>
            </a:r>
          </a:p>
        </p:txBody>
      </p:sp>
    </p:spTree>
    <p:extLst>
      <p:ext uri="{BB962C8B-B14F-4D97-AF65-F5344CB8AC3E}">
        <p14:creationId xmlns:p14="http://schemas.microsoft.com/office/powerpoint/2010/main" val="3029593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ircle: Hollow 85">
            <a:extLst>
              <a:ext uri="{FF2B5EF4-FFF2-40B4-BE49-F238E27FC236}">
                <a16:creationId xmlns:a16="http://schemas.microsoft.com/office/drawing/2014/main" id="{ABBD4894-589E-499D-A643-A3A024A7EF17}"/>
              </a:ext>
            </a:extLst>
          </p:cNvPr>
          <p:cNvSpPr/>
          <p:nvPr/>
        </p:nvSpPr>
        <p:spPr>
          <a:xfrm>
            <a:off x="3384646" y="916226"/>
            <a:ext cx="5576386" cy="5361482"/>
          </a:xfrm>
          <a:prstGeom prst="donut">
            <a:avLst>
              <a:gd name="adj" fmla="val 1024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Rectangle 3">
            <a:extLst>
              <a:ext uri="{FF2B5EF4-FFF2-40B4-BE49-F238E27FC236}">
                <a16:creationId xmlns:a16="http://schemas.microsoft.com/office/drawing/2014/main" id="{9A53F29B-B788-4B1D-A9E7-ACFD8F084F06}"/>
              </a:ext>
            </a:extLst>
          </p:cNvPr>
          <p:cNvSpPr/>
          <p:nvPr/>
        </p:nvSpPr>
        <p:spPr>
          <a:xfrm>
            <a:off x="95534" y="167439"/>
            <a:ext cx="136478" cy="6400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080BEB2A-7B1C-4948-A9A3-7D10F20E9333}"/>
              </a:ext>
            </a:extLst>
          </p:cNvPr>
          <p:cNvGrpSpPr/>
          <p:nvPr/>
        </p:nvGrpSpPr>
        <p:grpSpPr>
          <a:xfrm>
            <a:off x="2788806" y="267840"/>
            <a:ext cx="6800921" cy="6270921"/>
            <a:chOff x="2429306" y="71724"/>
            <a:chExt cx="6800921" cy="6270921"/>
          </a:xfrm>
        </p:grpSpPr>
        <p:sp>
          <p:nvSpPr>
            <p:cNvPr id="8" name="Block Arc 7">
              <a:extLst>
                <a:ext uri="{FF2B5EF4-FFF2-40B4-BE49-F238E27FC236}">
                  <a16:creationId xmlns:a16="http://schemas.microsoft.com/office/drawing/2014/main" id="{C70FC2F9-7385-4A49-B12D-D6FE438FEB21}"/>
                </a:ext>
              </a:extLst>
            </p:cNvPr>
            <p:cNvSpPr/>
            <p:nvPr/>
          </p:nvSpPr>
          <p:spPr>
            <a:xfrm rot="332683">
              <a:off x="3961858" y="1630742"/>
              <a:ext cx="3808836" cy="3662993"/>
            </a:xfrm>
            <a:prstGeom prst="blockArc">
              <a:avLst>
                <a:gd name="adj1" fmla="val 18075863"/>
                <a:gd name="adj2" fmla="val 790486"/>
                <a:gd name="adj3" fmla="val 15722"/>
              </a:avLst>
            </a:prstGeom>
            <a:solidFill>
              <a:srgbClr val="0067B9">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Gill Sans MT"/>
                <a:ea typeface="+mn-ea"/>
                <a:cs typeface="+mn-cs"/>
              </a:endParaRPr>
            </a:p>
          </p:txBody>
        </p:sp>
        <p:sp>
          <p:nvSpPr>
            <p:cNvPr id="9" name="Block Arc 8">
              <a:extLst>
                <a:ext uri="{FF2B5EF4-FFF2-40B4-BE49-F238E27FC236}">
                  <a16:creationId xmlns:a16="http://schemas.microsoft.com/office/drawing/2014/main" id="{B31545D2-F6EB-450E-BC82-A600675A8A7E}"/>
                </a:ext>
              </a:extLst>
            </p:cNvPr>
            <p:cNvSpPr/>
            <p:nvPr/>
          </p:nvSpPr>
          <p:spPr>
            <a:xfrm rot="332683">
              <a:off x="3977992" y="1645753"/>
              <a:ext cx="3808836" cy="3662993"/>
            </a:xfrm>
            <a:prstGeom prst="blockArc">
              <a:avLst>
                <a:gd name="adj1" fmla="val 13715671"/>
                <a:gd name="adj2" fmla="val 18075647"/>
                <a:gd name="adj3" fmla="val 15753"/>
              </a:avLst>
            </a:prstGeom>
            <a:solidFill>
              <a:srgbClr val="A7C6E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Gill Sans MT"/>
                <a:ea typeface="+mn-ea"/>
                <a:cs typeface="+mn-cs"/>
              </a:endParaRPr>
            </a:p>
          </p:txBody>
        </p:sp>
        <p:sp>
          <p:nvSpPr>
            <p:cNvPr id="10" name="Block Arc 9">
              <a:extLst>
                <a:ext uri="{FF2B5EF4-FFF2-40B4-BE49-F238E27FC236}">
                  <a16:creationId xmlns:a16="http://schemas.microsoft.com/office/drawing/2014/main" id="{6C215531-AD11-4B59-8AA6-DDC80533A3BE}"/>
                </a:ext>
              </a:extLst>
            </p:cNvPr>
            <p:cNvSpPr/>
            <p:nvPr/>
          </p:nvSpPr>
          <p:spPr>
            <a:xfrm rot="332683">
              <a:off x="3990022" y="1645754"/>
              <a:ext cx="3808836" cy="3662993"/>
            </a:xfrm>
            <a:prstGeom prst="blockArc">
              <a:avLst>
                <a:gd name="adj1" fmla="val 9564243"/>
                <a:gd name="adj2" fmla="val 13798321"/>
                <a:gd name="adj3" fmla="val 15928"/>
              </a:avLst>
            </a:prstGeom>
            <a:solidFill>
              <a:srgbClr val="0067B9">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Gill Sans MT"/>
                <a:ea typeface="+mn-ea"/>
                <a:cs typeface="+mn-cs"/>
              </a:endParaRPr>
            </a:p>
          </p:txBody>
        </p:sp>
        <p:sp>
          <p:nvSpPr>
            <p:cNvPr id="11" name="Block Arc 10">
              <a:extLst>
                <a:ext uri="{FF2B5EF4-FFF2-40B4-BE49-F238E27FC236}">
                  <a16:creationId xmlns:a16="http://schemas.microsoft.com/office/drawing/2014/main" id="{9501B939-70A9-4432-8D7A-7E96EB36C7AA}"/>
                </a:ext>
              </a:extLst>
            </p:cNvPr>
            <p:cNvSpPr/>
            <p:nvPr/>
          </p:nvSpPr>
          <p:spPr>
            <a:xfrm rot="332683">
              <a:off x="3977993" y="1645754"/>
              <a:ext cx="3808836" cy="3662993"/>
            </a:xfrm>
            <a:prstGeom prst="blockArc">
              <a:avLst>
                <a:gd name="adj1" fmla="val 5058412"/>
                <a:gd name="adj2" fmla="val 9560927"/>
                <a:gd name="adj3" fmla="val 16255"/>
              </a:avLst>
            </a:prstGeom>
            <a:solidFill>
              <a:srgbClr val="006E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Gill Sans MT"/>
                <a:ea typeface="+mn-ea"/>
                <a:cs typeface="+mn-cs"/>
              </a:endParaRPr>
            </a:p>
          </p:txBody>
        </p:sp>
        <p:sp>
          <p:nvSpPr>
            <p:cNvPr id="12" name="Block Arc 11">
              <a:extLst>
                <a:ext uri="{FF2B5EF4-FFF2-40B4-BE49-F238E27FC236}">
                  <a16:creationId xmlns:a16="http://schemas.microsoft.com/office/drawing/2014/main" id="{2A7075EC-1D69-48B7-8C15-908AE924BB6E}"/>
                </a:ext>
              </a:extLst>
            </p:cNvPr>
            <p:cNvSpPr/>
            <p:nvPr/>
          </p:nvSpPr>
          <p:spPr>
            <a:xfrm rot="332683">
              <a:off x="3977993" y="1645754"/>
              <a:ext cx="3808836" cy="3662993"/>
            </a:xfrm>
            <a:prstGeom prst="blockArc">
              <a:avLst>
                <a:gd name="adj1" fmla="val 756805"/>
                <a:gd name="adj2" fmla="val 5084269"/>
                <a:gd name="adj3" fmla="val 16193"/>
              </a:avLst>
            </a:prstGeom>
            <a:solidFill>
              <a:srgbClr val="0067B9">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black"/>
                </a:solidFill>
                <a:effectLst/>
                <a:uLnTx/>
                <a:uFillTx/>
                <a:latin typeface="Gill Sans MT"/>
                <a:ea typeface="+mn-ea"/>
                <a:cs typeface="+mn-cs"/>
              </a:endParaRPr>
            </a:p>
          </p:txBody>
        </p:sp>
        <p:sp>
          <p:nvSpPr>
            <p:cNvPr id="13" name="Oval 12">
              <a:extLst>
                <a:ext uri="{FF2B5EF4-FFF2-40B4-BE49-F238E27FC236}">
                  <a16:creationId xmlns:a16="http://schemas.microsoft.com/office/drawing/2014/main" id="{8915309F-8960-4841-B5E3-E3E4E927B8FA}"/>
                </a:ext>
              </a:extLst>
            </p:cNvPr>
            <p:cNvSpPr/>
            <p:nvPr/>
          </p:nvSpPr>
          <p:spPr>
            <a:xfrm rot="332683">
              <a:off x="4856255" y="71724"/>
              <a:ext cx="2179706" cy="2096242"/>
            </a:xfrm>
            <a:prstGeom prst="ellipse">
              <a:avLst/>
            </a:prstGeom>
            <a:solidFill>
              <a:srgbClr val="A7C6E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Oval 13">
              <a:extLst>
                <a:ext uri="{FF2B5EF4-FFF2-40B4-BE49-F238E27FC236}">
                  <a16:creationId xmlns:a16="http://schemas.microsoft.com/office/drawing/2014/main" id="{3CEA3595-8CDA-4938-9F78-23418991B173}"/>
                </a:ext>
              </a:extLst>
            </p:cNvPr>
            <p:cNvSpPr/>
            <p:nvPr/>
          </p:nvSpPr>
          <p:spPr>
            <a:xfrm rot="332683">
              <a:off x="2429306" y="1661883"/>
              <a:ext cx="2179706" cy="2096242"/>
            </a:xfrm>
            <a:prstGeom prst="ellipse">
              <a:avLst/>
            </a:prstGeom>
            <a:solidFill>
              <a:srgbClr val="0067B9">
                <a:lumMod val="75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Oval 14">
              <a:extLst>
                <a:ext uri="{FF2B5EF4-FFF2-40B4-BE49-F238E27FC236}">
                  <a16:creationId xmlns:a16="http://schemas.microsoft.com/office/drawing/2014/main" id="{3DB0BB5B-BE74-452A-838D-C6CFC31268B4}"/>
                </a:ext>
              </a:extLst>
            </p:cNvPr>
            <p:cNvSpPr/>
            <p:nvPr/>
          </p:nvSpPr>
          <p:spPr>
            <a:xfrm rot="332683">
              <a:off x="3371213" y="4246403"/>
              <a:ext cx="2179706" cy="2096242"/>
            </a:xfrm>
            <a:prstGeom prst="ellipse">
              <a:avLst/>
            </a:prstGeom>
            <a:solidFill>
              <a:srgbClr val="006EC8"/>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6" name="Oval 15">
              <a:extLst>
                <a:ext uri="{FF2B5EF4-FFF2-40B4-BE49-F238E27FC236}">
                  <a16:creationId xmlns:a16="http://schemas.microsoft.com/office/drawing/2014/main" id="{894A15A3-CA2D-491F-9E9F-C312A9246156}"/>
                </a:ext>
              </a:extLst>
            </p:cNvPr>
            <p:cNvSpPr/>
            <p:nvPr/>
          </p:nvSpPr>
          <p:spPr>
            <a:xfrm rot="332683">
              <a:off x="6213901" y="4246402"/>
              <a:ext cx="2179706" cy="2096242"/>
            </a:xfrm>
            <a:prstGeom prst="ellipse">
              <a:avLst/>
            </a:prstGeom>
            <a:solidFill>
              <a:srgbClr val="0067B9">
                <a:lumMod val="60000"/>
                <a:lumOff val="4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Oval 16">
              <a:extLst>
                <a:ext uri="{FF2B5EF4-FFF2-40B4-BE49-F238E27FC236}">
                  <a16:creationId xmlns:a16="http://schemas.microsoft.com/office/drawing/2014/main" id="{D9E9163A-F434-4E82-BE14-EF63D09444CE}"/>
                </a:ext>
              </a:extLst>
            </p:cNvPr>
            <p:cNvSpPr/>
            <p:nvPr/>
          </p:nvSpPr>
          <p:spPr>
            <a:xfrm rot="332683">
              <a:off x="7050521" y="1771883"/>
              <a:ext cx="2179706" cy="2096242"/>
            </a:xfrm>
            <a:prstGeom prst="ellipse">
              <a:avLst/>
            </a:prstGeom>
            <a:solidFill>
              <a:srgbClr val="0067B9">
                <a:lumMod val="40000"/>
                <a:lumOff val="6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Oval 17">
              <a:extLst>
                <a:ext uri="{FF2B5EF4-FFF2-40B4-BE49-F238E27FC236}">
                  <a16:creationId xmlns:a16="http://schemas.microsoft.com/office/drawing/2014/main" id="{47F2DD8E-1197-4CCB-A3BF-D7542FB59BB9}"/>
                </a:ext>
              </a:extLst>
            </p:cNvPr>
            <p:cNvSpPr/>
            <p:nvPr/>
          </p:nvSpPr>
          <p:spPr>
            <a:xfrm rot="332683">
              <a:off x="6771129" y="2840509"/>
              <a:ext cx="503008" cy="483748"/>
            </a:xfrm>
            <a:prstGeom prst="ellipse">
              <a:avLst/>
            </a:prstGeom>
            <a:solidFill>
              <a:srgbClr val="FFFFFF"/>
            </a:solidFill>
            <a:ln w="12700" cap="flat" cmpd="sng" algn="ctr">
              <a:solidFill>
                <a:srgbClr val="0067B9">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ysClr val="windowText" lastClr="000000"/>
                </a:solidFill>
                <a:effectLst/>
                <a:uLnTx/>
                <a:uFillTx/>
                <a:latin typeface="Gill Sans MT" panose="020B0502020104020203" pitchFamily="34" charset="0"/>
                <a:ea typeface="+mn-ea"/>
                <a:cs typeface="+mn-cs"/>
              </a:endParaRPr>
            </a:p>
          </p:txBody>
        </p:sp>
        <p:sp>
          <p:nvSpPr>
            <p:cNvPr id="19" name="Oval 18">
              <a:extLst>
                <a:ext uri="{FF2B5EF4-FFF2-40B4-BE49-F238E27FC236}">
                  <a16:creationId xmlns:a16="http://schemas.microsoft.com/office/drawing/2014/main" id="{5DC18516-5A3F-4191-8625-0473F24582AB}"/>
                </a:ext>
              </a:extLst>
            </p:cNvPr>
            <p:cNvSpPr/>
            <p:nvPr/>
          </p:nvSpPr>
          <p:spPr>
            <a:xfrm rot="332683">
              <a:off x="6461261" y="4241054"/>
              <a:ext cx="503008" cy="483748"/>
            </a:xfrm>
            <a:prstGeom prst="ellipse">
              <a:avLst/>
            </a:prstGeom>
            <a:solidFill>
              <a:srgbClr val="FFFFFF"/>
            </a:solidFill>
            <a:ln w="12700" cap="flat" cmpd="sng" algn="ctr">
              <a:solidFill>
                <a:srgbClr val="0067B9">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ysClr val="windowText" lastClr="000000"/>
                </a:solidFill>
                <a:effectLst/>
                <a:uLnTx/>
                <a:uFillTx/>
                <a:latin typeface="Gill Sans MT" panose="020B0502020104020203" pitchFamily="34" charset="0"/>
                <a:ea typeface="+mn-ea"/>
                <a:cs typeface="+mn-cs"/>
              </a:endParaRPr>
            </a:p>
          </p:txBody>
        </p:sp>
        <p:sp>
          <p:nvSpPr>
            <p:cNvPr id="20" name="Oval 19">
              <a:extLst>
                <a:ext uri="{FF2B5EF4-FFF2-40B4-BE49-F238E27FC236}">
                  <a16:creationId xmlns:a16="http://schemas.microsoft.com/office/drawing/2014/main" id="{4551483C-62F4-438C-8491-63B813196AA2}"/>
                </a:ext>
              </a:extLst>
            </p:cNvPr>
            <p:cNvSpPr/>
            <p:nvPr/>
          </p:nvSpPr>
          <p:spPr>
            <a:xfrm rot="332683">
              <a:off x="4851375" y="4237090"/>
              <a:ext cx="503008" cy="48374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ysClr val="windowText" lastClr="000000"/>
                </a:solidFill>
                <a:effectLst/>
                <a:uLnTx/>
                <a:uFillTx/>
                <a:latin typeface="Gill Sans MT" panose="020B0502020104020203" pitchFamily="34" charset="0"/>
                <a:ea typeface="+mn-ea"/>
                <a:cs typeface="+mn-cs"/>
              </a:endParaRPr>
            </a:p>
          </p:txBody>
        </p:sp>
        <p:sp>
          <p:nvSpPr>
            <p:cNvPr id="21" name="Oval 20">
              <a:extLst>
                <a:ext uri="{FF2B5EF4-FFF2-40B4-BE49-F238E27FC236}">
                  <a16:creationId xmlns:a16="http://schemas.microsoft.com/office/drawing/2014/main" id="{5EB3D082-F828-4098-9031-478B1395626D}"/>
                </a:ext>
              </a:extLst>
            </p:cNvPr>
            <p:cNvSpPr/>
            <p:nvPr/>
          </p:nvSpPr>
          <p:spPr>
            <a:xfrm rot="332683">
              <a:off x="4404253" y="2834821"/>
              <a:ext cx="503008" cy="444932"/>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ysClr val="windowText" lastClr="000000"/>
                </a:solidFill>
                <a:effectLst/>
                <a:uLnTx/>
                <a:uFillTx/>
                <a:latin typeface="Gill Sans MT" panose="020B0502020104020203" pitchFamily="34" charset="0"/>
                <a:ea typeface="+mn-ea"/>
                <a:cs typeface="+mn-cs"/>
              </a:endParaRPr>
            </a:p>
          </p:txBody>
        </p:sp>
        <p:sp>
          <p:nvSpPr>
            <p:cNvPr id="22" name="Oval 21">
              <a:extLst>
                <a:ext uri="{FF2B5EF4-FFF2-40B4-BE49-F238E27FC236}">
                  <a16:creationId xmlns:a16="http://schemas.microsoft.com/office/drawing/2014/main" id="{D9513D39-9BEF-480B-8CE0-30650FE0D378}"/>
                </a:ext>
              </a:extLst>
            </p:cNvPr>
            <p:cNvSpPr/>
            <p:nvPr/>
          </p:nvSpPr>
          <p:spPr>
            <a:xfrm rot="332683">
              <a:off x="5686427" y="1938639"/>
              <a:ext cx="503008" cy="483748"/>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ysClr val="windowText" lastClr="000000"/>
                </a:solidFill>
                <a:effectLst/>
                <a:uLnTx/>
                <a:uFillTx/>
                <a:latin typeface="Gill Sans MT" panose="020B0502020104020203" pitchFamily="34" charset="0"/>
                <a:ea typeface="+mn-ea"/>
                <a:cs typeface="+mn-cs"/>
              </a:endParaRPr>
            </a:p>
          </p:txBody>
        </p:sp>
        <p:sp>
          <p:nvSpPr>
            <p:cNvPr id="23" name="Oval 22">
              <a:extLst>
                <a:ext uri="{FF2B5EF4-FFF2-40B4-BE49-F238E27FC236}">
                  <a16:creationId xmlns:a16="http://schemas.microsoft.com/office/drawing/2014/main" id="{231F5B09-0EF7-4CA2-8744-35F7A09EF36A}"/>
                </a:ext>
              </a:extLst>
            </p:cNvPr>
            <p:cNvSpPr/>
            <p:nvPr/>
          </p:nvSpPr>
          <p:spPr>
            <a:xfrm>
              <a:off x="5670164" y="1917161"/>
              <a:ext cx="516917" cy="526704"/>
            </a:xfrm>
            <a:prstGeom prst="ellipse">
              <a:avLst/>
            </a:prstGeom>
            <a:noFill/>
            <a:ln w="12700" cap="flat" cmpd="sng" algn="ctr">
              <a:solidFill>
                <a:srgbClr val="A7C6E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Gill Sans MT"/>
                  <a:ea typeface="+mn-ea"/>
                  <a:cs typeface="+mn-cs"/>
                </a:rPr>
                <a:t>1</a:t>
              </a:r>
            </a:p>
          </p:txBody>
        </p:sp>
        <p:sp>
          <p:nvSpPr>
            <p:cNvPr id="24" name="Oval 23">
              <a:extLst>
                <a:ext uri="{FF2B5EF4-FFF2-40B4-BE49-F238E27FC236}">
                  <a16:creationId xmlns:a16="http://schemas.microsoft.com/office/drawing/2014/main" id="{9BDAC538-C35E-4C86-B44D-EB556871CBEE}"/>
                </a:ext>
              </a:extLst>
            </p:cNvPr>
            <p:cNvSpPr/>
            <p:nvPr/>
          </p:nvSpPr>
          <p:spPr>
            <a:xfrm>
              <a:off x="6754294" y="2804643"/>
              <a:ext cx="516917" cy="526704"/>
            </a:xfrm>
            <a:prstGeom prst="ellipse">
              <a:avLst/>
            </a:prstGeom>
            <a:noFill/>
            <a:ln w="12700" cap="flat" cmpd="sng" algn="ctr">
              <a:solidFill>
                <a:srgbClr val="002F6C">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Gill Sans MT"/>
                  <a:ea typeface="+mn-ea"/>
                  <a:cs typeface="+mn-cs"/>
                </a:rPr>
                <a:t>2</a:t>
              </a:r>
            </a:p>
          </p:txBody>
        </p:sp>
        <p:sp>
          <p:nvSpPr>
            <p:cNvPr id="25" name="Oval 24">
              <a:extLst>
                <a:ext uri="{FF2B5EF4-FFF2-40B4-BE49-F238E27FC236}">
                  <a16:creationId xmlns:a16="http://schemas.microsoft.com/office/drawing/2014/main" id="{BF763737-A86C-4CB0-A369-D11B328B3F81}"/>
                </a:ext>
              </a:extLst>
            </p:cNvPr>
            <p:cNvSpPr/>
            <p:nvPr/>
          </p:nvSpPr>
          <p:spPr>
            <a:xfrm>
              <a:off x="6429856" y="4211088"/>
              <a:ext cx="516917" cy="526704"/>
            </a:xfrm>
            <a:prstGeom prst="ellipse">
              <a:avLst/>
            </a:prstGeom>
            <a:noFill/>
            <a:ln w="12700" cap="flat" cmpd="sng" algn="ctr">
              <a:solidFill>
                <a:srgbClr val="002F6C">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Gill Sans MT"/>
                  <a:ea typeface="+mn-ea"/>
                  <a:cs typeface="+mn-cs"/>
                </a:rPr>
                <a:t>3</a:t>
              </a:r>
            </a:p>
          </p:txBody>
        </p:sp>
        <p:sp>
          <p:nvSpPr>
            <p:cNvPr id="26" name="Oval 25">
              <a:extLst>
                <a:ext uri="{FF2B5EF4-FFF2-40B4-BE49-F238E27FC236}">
                  <a16:creationId xmlns:a16="http://schemas.microsoft.com/office/drawing/2014/main" id="{19563F91-B1D2-4B3D-A4CB-9E9E9749BD38}"/>
                </a:ext>
              </a:extLst>
            </p:cNvPr>
            <p:cNvSpPr/>
            <p:nvPr/>
          </p:nvSpPr>
          <p:spPr>
            <a:xfrm>
              <a:off x="4811298" y="4232126"/>
              <a:ext cx="516917" cy="526704"/>
            </a:xfrm>
            <a:prstGeom prst="ellipse">
              <a:avLst/>
            </a:prstGeom>
            <a:noFill/>
            <a:ln w="12700" cap="flat" cmpd="sng" algn="ctr">
              <a:solidFill>
                <a:srgbClr val="0067B9">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Gill Sans MT"/>
                  <a:ea typeface="+mn-ea"/>
                  <a:cs typeface="+mn-cs"/>
                </a:rPr>
                <a:t>4</a:t>
              </a:r>
            </a:p>
          </p:txBody>
        </p:sp>
        <p:sp>
          <p:nvSpPr>
            <p:cNvPr id="27" name="Oval 26">
              <a:extLst>
                <a:ext uri="{FF2B5EF4-FFF2-40B4-BE49-F238E27FC236}">
                  <a16:creationId xmlns:a16="http://schemas.microsoft.com/office/drawing/2014/main" id="{569BAE24-5751-4C23-9839-EFA728CB62BC}"/>
                </a:ext>
              </a:extLst>
            </p:cNvPr>
            <p:cNvSpPr/>
            <p:nvPr/>
          </p:nvSpPr>
          <p:spPr>
            <a:xfrm>
              <a:off x="4381163" y="2783229"/>
              <a:ext cx="516917" cy="526704"/>
            </a:xfrm>
            <a:prstGeom prst="ellipse">
              <a:avLst/>
            </a:prstGeom>
            <a:noFill/>
            <a:ln w="12700" cap="flat" cmpd="sng" algn="ctr">
              <a:solidFill>
                <a:srgbClr val="0067B9">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Gill Sans MT"/>
                  <a:ea typeface="+mn-ea"/>
                  <a:cs typeface="+mn-cs"/>
                </a:rPr>
                <a:t>5</a:t>
              </a:r>
            </a:p>
          </p:txBody>
        </p:sp>
      </p:grpSp>
      <p:sp>
        <p:nvSpPr>
          <p:cNvPr id="28" name="Slide Number Placeholder 2">
            <a:extLst>
              <a:ext uri="{FF2B5EF4-FFF2-40B4-BE49-F238E27FC236}">
                <a16:creationId xmlns:a16="http://schemas.microsoft.com/office/drawing/2014/main" id="{DDCAD7DD-1A7B-41C4-930B-6FF46E3EE071}"/>
              </a:ext>
            </a:extLst>
          </p:cNvPr>
          <p:cNvSpPr txBox="1">
            <a:spLocks/>
          </p:cNvSpPr>
          <p:nvPr/>
        </p:nvSpPr>
        <p:spPr>
          <a:xfrm>
            <a:off x="11600597" y="6540714"/>
            <a:ext cx="436089"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solidFill>
                  <a:srgbClr val="BA0C2F"/>
                </a:solidFill>
                <a:latin typeface="Gill Sans MT"/>
              </a:rPr>
              <a:pPr/>
              <a:t>3</a:t>
            </a:fld>
            <a:endParaRPr lang="en-US" dirty="0">
              <a:solidFill>
                <a:srgbClr val="BA0C2F"/>
              </a:solidFill>
              <a:latin typeface="Gill Sans MT"/>
            </a:endParaRPr>
          </a:p>
        </p:txBody>
      </p:sp>
      <p:sp>
        <p:nvSpPr>
          <p:cNvPr id="29" name="TextBox 28">
            <a:extLst>
              <a:ext uri="{FF2B5EF4-FFF2-40B4-BE49-F238E27FC236}">
                <a16:creationId xmlns:a16="http://schemas.microsoft.com/office/drawing/2014/main" id="{EB044BAD-32F9-4B4C-A813-FFACBA7EE197}"/>
              </a:ext>
            </a:extLst>
          </p:cNvPr>
          <p:cNvSpPr txBox="1"/>
          <p:nvPr/>
        </p:nvSpPr>
        <p:spPr>
          <a:xfrm>
            <a:off x="5571234" y="1164798"/>
            <a:ext cx="1549138" cy="338554"/>
          </a:xfrm>
          <a:prstGeom prst="rect">
            <a:avLst/>
          </a:prstGeom>
          <a:noFill/>
        </p:spPr>
        <p:txBody>
          <a:bodyPr wrap="square" rtlCol="0">
            <a:spAutoFit/>
          </a:bodyPr>
          <a:lstStyle/>
          <a:p>
            <a:pPr algn="ctr"/>
            <a:r>
              <a:rPr lang="en-US" sz="1600" dirty="0">
                <a:solidFill>
                  <a:prstClr val="black"/>
                </a:solidFill>
                <a:latin typeface="Gill Sans MT" panose="020B0502020104020203" pitchFamily="34" charset="0"/>
                <a:cs typeface="Arial" panose="020B0604020202020204" pitchFamily="34" charset="0"/>
              </a:rPr>
              <a:t>Draft Version</a:t>
            </a:r>
          </a:p>
        </p:txBody>
      </p:sp>
      <p:sp>
        <p:nvSpPr>
          <p:cNvPr id="30" name="TextBox 29">
            <a:extLst>
              <a:ext uri="{FF2B5EF4-FFF2-40B4-BE49-F238E27FC236}">
                <a16:creationId xmlns:a16="http://schemas.microsoft.com/office/drawing/2014/main" id="{9C7DA2F8-8893-439D-AD8B-8F4DB29D0FEE}"/>
              </a:ext>
            </a:extLst>
          </p:cNvPr>
          <p:cNvSpPr txBox="1"/>
          <p:nvPr/>
        </p:nvSpPr>
        <p:spPr>
          <a:xfrm>
            <a:off x="7751072" y="2789463"/>
            <a:ext cx="1549138" cy="584775"/>
          </a:xfrm>
          <a:prstGeom prst="rect">
            <a:avLst/>
          </a:prstGeom>
          <a:noFill/>
        </p:spPr>
        <p:txBody>
          <a:bodyPr wrap="square" rtlCol="0">
            <a:spAutoFit/>
          </a:bodyPr>
          <a:lstStyle/>
          <a:p>
            <a:pPr algn="ctr"/>
            <a:r>
              <a:rPr lang="en-US" sz="1600" dirty="0">
                <a:solidFill>
                  <a:prstClr val="black"/>
                </a:solidFill>
                <a:latin typeface="Gill Sans MT" panose="020B0502020104020203" pitchFamily="34" charset="0"/>
                <a:cs typeface="Arial" panose="020B0604020202020204" pitchFamily="34" charset="0"/>
              </a:rPr>
              <a:t>Provided feedback</a:t>
            </a:r>
          </a:p>
        </p:txBody>
      </p:sp>
      <p:sp>
        <p:nvSpPr>
          <p:cNvPr id="31" name="TextBox 30">
            <a:extLst>
              <a:ext uri="{FF2B5EF4-FFF2-40B4-BE49-F238E27FC236}">
                <a16:creationId xmlns:a16="http://schemas.microsoft.com/office/drawing/2014/main" id="{961CD186-57CC-49EF-BE8B-91847934E575}"/>
              </a:ext>
            </a:extLst>
          </p:cNvPr>
          <p:cNvSpPr txBox="1"/>
          <p:nvPr/>
        </p:nvSpPr>
        <p:spPr>
          <a:xfrm>
            <a:off x="6803511" y="5175296"/>
            <a:ext cx="1665660" cy="584775"/>
          </a:xfrm>
          <a:prstGeom prst="rect">
            <a:avLst/>
          </a:prstGeom>
          <a:noFill/>
        </p:spPr>
        <p:txBody>
          <a:bodyPr wrap="square" rtlCol="0">
            <a:spAutoFit/>
          </a:bodyPr>
          <a:lstStyle/>
          <a:p>
            <a:pPr algn="ctr"/>
            <a:r>
              <a:rPr lang="en-US" sz="1600" dirty="0">
                <a:latin typeface="Gill Sans MT" panose="020B0502020104020203" pitchFamily="34" charset="0"/>
                <a:cs typeface="Arial" panose="020B0604020202020204" pitchFamily="34" charset="0"/>
              </a:rPr>
              <a:t>Feedback incorporated</a:t>
            </a:r>
          </a:p>
        </p:txBody>
      </p:sp>
      <p:sp>
        <p:nvSpPr>
          <p:cNvPr id="32" name="TextBox 31">
            <a:extLst>
              <a:ext uri="{FF2B5EF4-FFF2-40B4-BE49-F238E27FC236}">
                <a16:creationId xmlns:a16="http://schemas.microsoft.com/office/drawing/2014/main" id="{FBBF75CA-2949-49CE-9A21-BE9E900D5FB4}"/>
              </a:ext>
            </a:extLst>
          </p:cNvPr>
          <p:cNvSpPr txBox="1"/>
          <p:nvPr/>
        </p:nvSpPr>
        <p:spPr>
          <a:xfrm>
            <a:off x="3939597" y="5300220"/>
            <a:ext cx="1550217" cy="338554"/>
          </a:xfrm>
          <a:prstGeom prst="rect">
            <a:avLst/>
          </a:prstGeom>
          <a:noFill/>
        </p:spPr>
        <p:txBody>
          <a:bodyPr wrap="square" rtlCol="0">
            <a:spAutoFit/>
          </a:bodyPr>
          <a:lstStyle/>
          <a:p>
            <a:pPr algn="ctr"/>
            <a:r>
              <a:rPr lang="en-US" sz="1600" dirty="0">
                <a:solidFill>
                  <a:srgbClr val="FFFFFF"/>
                </a:solidFill>
                <a:latin typeface="Gill Sans MT" panose="020B0502020104020203" pitchFamily="34" charset="0"/>
                <a:cs typeface="Arial" panose="020B0604020202020204" pitchFamily="34" charset="0"/>
              </a:rPr>
              <a:t>Assessment</a:t>
            </a:r>
          </a:p>
        </p:txBody>
      </p:sp>
      <p:sp>
        <p:nvSpPr>
          <p:cNvPr id="33" name="TextBox 32">
            <a:extLst>
              <a:ext uri="{FF2B5EF4-FFF2-40B4-BE49-F238E27FC236}">
                <a16:creationId xmlns:a16="http://schemas.microsoft.com/office/drawing/2014/main" id="{258A070E-01A1-406C-8644-0193B278A6BE}"/>
              </a:ext>
            </a:extLst>
          </p:cNvPr>
          <p:cNvSpPr txBox="1"/>
          <p:nvPr/>
        </p:nvSpPr>
        <p:spPr>
          <a:xfrm>
            <a:off x="2988989" y="2708221"/>
            <a:ext cx="1592467" cy="738664"/>
          </a:xfrm>
          <a:prstGeom prst="rect">
            <a:avLst/>
          </a:prstGeom>
          <a:noFill/>
        </p:spPr>
        <p:txBody>
          <a:bodyPr wrap="square" rtlCol="0">
            <a:spAutoFit/>
          </a:bodyPr>
          <a:lstStyle/>
          <a:p>
            <a:pPr algn="ctr"/>
            <a:r>
              <a:rPr lang="en-US" sz="1400" dirty="0">
                <a:solidFill>
                  <a:srgbClr val="FFFFFF"/>
                </a:solidFill>
                <a:latin typeface="Gill Sans MT" panose="020B0502020104020203" pitchFamily="34" charset="0"/>
                <a:cs typeface="Arial" panose="020B0604020202020204" pitchFamily="34" charset="0"/>
              </a:rPr>
              <a:t>Identified gaps,</a:t>
            </a:r>
          </a:p>
          <a:p>
            <a:pPr algn="ctr"/>
            <a:r>
              <a:rPr lang="en-US" sz="1400" dirty="0">
                <a:solidFill>
                  <a:srgbClr val="FFFFFF"/>
                </a:solidFill>
                <a:latin typeface="Gill Sans MT" panose="020B0502020104020203" pitchFamily="34" charset="0"/>
                <a:cs typeface="Arial" panose="020B0604020202020204" pitchFamily="34" charset="0"/>
              </a:rPr>
              <a:t>Prioritized &amp;</a:t>
            </a:r>
          </a:p>
          <a:p>
            <a:pPr algn="ctr"/>
            <a:r>
              <a:rPr lang="en-US" sz="1400" dirty="0">
                <a:solidFill>
                  <a:srgbClr val="FFFFFF"/>
                </a:solidFill>
                <a:latin typeface="Gill Sans MT" panose="020B0502020104020203" pitchFamily="34" charset="0"/>
                <a:cs typeface="Arial" panose="020B0604020202020204" pitchFamily="34" charset="0"/>
              </a:rPr>
              <a:t>Implemented</a:t>
            </a:r>
          </a:p>
        </p:txBody>
      </p:sp>
      <p:sp>
        <p:nvSpPr>
          <p:cNvPr id="34" name="Oval 33">
            <a:extLst>
              <a:ext uri="{FF2B5EF4-FFF2-40B4-BE49-F238E27FC236}">
                <a16:creationId xmlns:a16="http://schemas.microsoft.com/office/drawing/2014/main" id="{FF803563-CB22-49B8-AB1A-DF6905BAED2E}"/>
              </a:ext>
            </a:extLst>
          </p:cNvPr>
          <p:cNvSpPr/>
          <p:nvPr/>
        </p:nvSpPr>
        <p:spPr>
          <a:xfrm>
            <a:off x="6030567" y="367586"/>
            <a:ext cx="548640" cy="548640"/>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5" name="Oval 34">
            <a:extLst>
              <a:ext uri="{FF2B5EF4-FFF2-40B4-BE49-F238E27FC236}">
                <a16:creationId xmlns:a16="http://schemas.microsoft.com/office/drawing/2014/main" id="{BC92E56B-A3F3-41E3-95BB-F9B2C64B4FBF}"/>
              </a:ext>
            </a:extLst>
          </p:cNvPr>
          <p:cNvSpPr/>
          <p:nvPr/>
        </p:nvSpPr>
        <p:spPr>
          <a:xfrm>
            <a:off x="8530508" y="2093666"/>
            <a:ext cx="548640" cy="548640"/>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6" name="Oval 35">
            <a:extLst>
              <a:ext uri="{FF2B5EF4-FFF2-40B4-BE49-F238E27FC236}">
                <a16:creationId xmlns:a16="http://schemas.microsoft.com/office/drawing/2014/main" id="{00A75EDF-359D-403A-91EB-2854555DA016}"/>
              </a:ext>
            </a:extLst>
          </p:cNvPr>
          <p:cNvSpPr/>
          <p:nvPr/>
        </p:nvSpPr>
        <p:spPr>
          <a:xfrm>
            <a:off x="3183849" y="2044809"/>
            <a:ext cx="548640" cy="548640"/>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7" name="Oval 36">
            <a:extLst>
              <a:ext uri="{FF2B5EF4-FFF2-40B4-BE49-F238E27FC236}">
                <a16:creationId xmlns:a16="http://schemas.microsoft.com/office/drawing/2014/main" id="{2162F2F9-FACD-4926-BF9C-F6DA80454692}"/>
              </a:ext>
            </a:extLst>
          </p:cNvPr>
          <p:cNvSpPr/>
          <p:nvPr/>
        </p:nvSpPr>
        <p:spPr>
          <a:xfrm>
            <a:off x="7675108" y="5828383"/>
            <a:ext cx="548640" cy="548640"/>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38" name="Oval 37">
            <a:extLst>
              <a:ext uri="{FF2B5EF4-FFF2-40B4-BE49-F238E27FC236}">
                <a16:creationId xmlns:a16="http://schemas.microsoft.com/office/drawing/2014/main" id="{5ED49012-D915-4C8A-9ECC-C63307B4E08C}"/>
              </a:ext>
            </a:extLst>
          </p:cNvPr>
          <p:cNvSpPr/>
          <p:nvPr/>
        </p:nvSpPr>
        <p:spPr>
          <a:xfrm>
            <a:off x="4431102" y="5864648"/>
            <a:ext cx="548640" cy="548640"/>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grpSp>
        <p:nvGrpSpPr>
          <p:cNvPr id="44" name="Group 43">
            <a:extLst>
              <a:ext uri="{FF2B5EF4-FFF2-40B4-BE49-F238E27FC236}">
                <a16:creationId xmlns:a16="http://schemas.microsoft.com/office/drawing/2014/main" id="{5F67C8D7-0E83-45D8-8F81-70AC392EC6C5}"/>
              </a:ext>
            </a:extLst>
          </p:cNvPr>
          <p:cNvGrpSpPr/>
          <p:nvPr/>
        </p:nvGrpSpPr>
        <p:grpSpPr>
          <a:xfrm>
            <a:off x="5866153" y="3526425"/>
            <a:ext cx="876965" cy="751446"/>
            <a:chOff x="2745022" y="2041913"/>
            <a:chExt cx="3417652" cy="2755290"/>
          </a:xfrm>
          <a:solidFill>
            <a:srgbClr val="00B050"/>
          </a:solidFill>
        </p:grpSpPr>
        <p:sp>
          <p:nvSpPr>
            <p:cNvPr id="45" name="Freeform 3">
              <a:extLst>
                <a:ext uri="{FF2B5EF4-FFF2-40B4-BE49-F238E27FC236}">
                  <a16:creationId xmlns:a16="http://schemas.microsoft.com/office/drawing/2014/main" id="{C840B8A8-EEE9-4448-8D68-D071A362074D}"/>
                </a:ext>
              </a:extLst>
            </p:cNvPr>
            <p:cNvSpPr/>
            <p:nvPr/>
          </p:nvSpPr>
          <p:spPr>
            <a:xfrm>
              <a:off x="2901403" y="2041913"/>
              <a:ext cx="3261271" cy="1993269"/>
            </a:xfrm>
            <a:custGeom>
              <a:avLst/>
              <a:gdLst>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962025 w 3228975"/>
                <a:gd name="connsiteY4" fmla="*/ 19050 h 1866900"/>
                <a:gd name="connsiteX5" fmla="*/ 2105025 w 3228975"/>
                <a:gd name="connsiteY5" fmla="*/ 9525 h 1866900"/>
                <a:gd name="connsiteX6" fmla="*/ 3228975 w 3228975"/>
                <a:gd name="connsiteY6" fmla="*/ 476250 h 1866900"/>
                <a:gd name="connsiteX7" fmla="*/ 3219450 w 3228975"/>
                <a:gd name="connsiteY7" fmla="*/ 1866900 h 1866900"/>
                <a:gd name="connsiteX8" fmla="*/ 3086100 w 3228975"/>
                <a:gd name="connsiteY8" fmla="*/ 1847850 h 1866900"/>
                <a:gd name="connsiteX9" fmla="*/ 2095500 w 3228975"/>
                <a:gd name="connsiteY9" fmla="*/ 771525 h 1866900"/>
                <a:gd name="connsiteX10" fmla="*/ 1095375 w 3228975"/>
                <a:gd name="connsiteY10" fmla="*/ 571500 h 1866900"/>
                <a:gd name="connsiteX11" fmla="*/ 0 w 3228975"/>
                <a:gd name="connsiteY11"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5725 w 3228975"/>
                <a:gd name="connsiteY2" fmla="*/ 742950 h 1866900"/>
                <a:gd name="connsiteX3" fmla="*/ 866775 w 3228975"/>
                <a:gd name="connsiteY3" fmla="*/ 0 h 1866900"/>
                <a:gd name="connsiteX4" fmla="*/ 2105025 w 3228975"/>
                <a:gd name="connsiteY4" fmla="*/ 9525 h 1866900"/>
                <a:gd name="connsiteX5" fmla="*/ 3228975 w 3228975"/>
                <a:gd name="connsiteY5" fmla="*/ 476250 h 1866900"/>
                <a:gd name="connsiteX6" fmla="*/ 3219450 w 3228975"/>
                <a:gd name="connsiteY6" fmla="*/ 1866900 h 1866900"/>
                <a:gd name="connsiteX7" fmla="*/ 3086100 w 3228975"/>
                <a:gd name="connsiteY7" fmla="*/ 1847850 h 1866900"/>
                <a:gd name="connsiteX8" fmla="*/ 2095500 w 3228975"/>
                <a:gd name="connsiteY8" fmla="*/ 771525 h 1866900"/>
                <a:gd name="connsiteX9" fmla="*/ 1095375 w 3228975"/>
                <a:gd name="connsiteY9" fmla="*/ 571500 h 1866900"/>
                <a:gd name="connsiteX10" fmla="*/ 0 w 3228975"/>
                <a:gd name="connsiteY10"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0 w 3228975"/>
                <a:gd name="connsiteY0" fmla="*/ 790575 h 1866900"/>
                <a:gd name="connsiteX1" fmla="*/ 0 w 3228975"/>
                <a:gd name="connsiteY1" fmla="*/ 790575 h 1866900"/>
                <a:gd name="connsiteX2" fmla="*/ 866775 w 3228975"/>
                <a:gd name="connsiteY2" fmla="*/ 0 h 1866900"/>
                <a:gd name="connsiteX3" fmla="*/ 2105025 w 3228975"/>
                <a:gd name="connsiteY3" fmla="*/ 9525 h 1866900"/>
                <a:gd name="connsiteX4" fmla="*/ 3228975 w 3228975"/>
                <a:gd name="connsiteY4" fmla="*/ 476250 h 1866900"/>
                <a:gd name="connsiteX5" fmla="*/ 3219450 w 3228975"/>
                <a:gd name="connsiteY5" fmla="*/ 1866900 h 1866900"/>
                <a:gd name="connsiteX6" fmla="*/ 3086100 w 3228975"/>
                <a:gd name="connsiteY6" fmla="*/ 1847850 h 1866900"/>
                <a:gd name="connsiteX7" fmla="*/ 2095500 w 3228975"/>
                <a:gd name="connsiteY7" fmla="*/ 771525 h 1866900"/>
                <a:gd name="connsiteX8" fmla="*/ 1095375 w 3228975"/>
                <a:gd name="connsiteY8" fmla="*/ 571500 h 1866900"/>
                <a:gd name="connsiteX9" fmla="*/ 0 w 3228975"/>
                <a:gd name="connsiteY9" fmla="*/ 790575 h 1866900"/>
                <a:gd name="connsiteX0" fmla="*/ 253889 w 3254264"/>
                <a:gd name="connsiteY0" fmla="*/ 1143000 h 1866900"/>
                <a:gd name="connsiteX1" fmla="*/ 25289 w 3254264"/>
                <a:gd name="connsiteY1" fmla="*/ 790575 h 1866900"/>
                <a:gd name="connsiteX2" fmla="*/ 892064 w 3254264"/>
                <a:gd name="connsiteY2" fmla="*/ 0 h 1866900"/>
                <a:gd name="connsiteX3" fmla="*/ 2130314 w 3254264"/>
                <a:gd name="connsiteY3" fmla="*/ 9525 h 1866900"/>
                <a:gd name="connsiteX4" fmla="*/ 3254264 w 3254264"/>
                <a:gd name="connsiteY4" fmla="*/ 476250 h 1866900"/>
                <a:gd name="connsiteX5" fmla="*/ 3244739 w 3254264"/>
                <a:gd name="connsiteY5" fmla="*/ 1866900 h 1866900"/>
                <a:gd name="connsiteX6" fmla="*/ 3111389 w 3254264"/>
                <a:gd name="connsiteY6" fmla="*/ 1847850 h 1866900"/>
                <a:gd name="connsiteX7" fmla="*/ 2120789 w 3254264"/>
                <a:gd name="connsiteY7" fmla="*/ 771525 h 1866900"/>
                <a:gd name="connsiteX8" fmla="*/ 1120664 w 3254264"/>
                <a:gd name="connsiteY8" fmla="*/ 571500 h 1866900"/>
                <a:gd name="connsiteX9" fmla="*/ 253889 w 3254264"/>
                <a:gd name="connsiteY9" fmla="*/ 1143000 h 1866900"/>
                <a:gd name="connsiteX0" fmla="*/ 1097065 w 3230665"/>
                <a:gd name="connsiteY0" fmla="*/ 571500 h 1866900"/>
                <a:gd name="connsiteX1" fmla="*/ 1690 w 3230665"/>
                <a:gd name="connsiteY1" fmla="*/ 790575 h 1866900"/>
                <a:gd name="connsiteX2" fmla="*/ 868465 w 3230665"/>
                <a:gd name="connsiteY2" fmla="*/ 0 h 1866900"/>
                <a:gd name="connsiteX3" fmla="*/ 2106715 w 3230665"/>
                <a:gd name="connsiteY3" fmla="*/ 9525 h 1866900"/>
                <a:gd name="connsiteX4" fmla="*/ 3230665 w 3230665"/>
                <a:gd name="connsiteY4" fmla="*/ 476250 h 1866900"/>
                <a:gd name="connsiteX5" fmla="*/ 3221140 w 3230665"/>
                <a:gd name="connsiteY5" fmla="*/ 1866900 h 1866900"/>
                <a:gd name="connsiteX6" fmla="*/ 3087790 w 3230665"/>
                <a:gd name="connsiteY6" fmla="*/ 1847850 h 1866900"/>
                <a:gd name="connsiteX7" fmla="*/ 2097190 w 3230665"/>
                <a:gd name="connsiteY7" fmla="*/ 771525 h 1866900"/>
                <a:gd name="connsiteX8" fmla="*/ 1097065 w 3230665"/>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783 w 3233383"/>
                <a:gd name="connsiteY0" fmla="*/ 571500 h 1866900"/>
                <a:gd name="connsiteX1" fmla="*/ 4408 w 3233383"/>
                <a:gd name="connsiteY1" fmla="*/ 790575 h 1866900"/>
                <a:gd name="connsiteX2" fmla="*/ 871183 w 3233383"/>
                <a:gd name="connsiteY2" fmla="*/ 0 h 1866900"/>
                <a:gd name="connsiteX3" fmla="*/ 2109433 w 3233383"/>
                <a:gd name="connsiteY3" fmla="*/ 9525 h 1866900"/>
                <a:gd name="connsiteX4" fmla="*/ 3233383 w 3233383"/>
                <a:gd name="connsiteY4" fmla="*/ 476250 h 1866900"/>
                <a:gd name="connsiteX5" fmla="*/ 3223858 w 3233383"/>
                <a:gd name="connsiteY5" fmla="*/ 1866900 h 1866900"/>
                <a:gd name="connsiteX6" fmla="*/ 3090508 w 3233383"/>
                <a:gd name="connsiteY6" fmla="*/ 1847850 h 1866900"/>
                <a:gd name="connsiteX7" fmla="*/ 2099908 w 3233383"/>
                <a:gd name="connsiteY7" fmla="*/ 771525 h 1866900"/>
                <a:gd name="connsiteX8" fmla="*/ 1099783 w 3233383"/>
                <a:gd name="connsiteY8" fmla="*/ 571500 h 1866900"/>
                <a:gd name="connsiteX0" fmla="*/ 1099427 w 3233027"/>
                <a:gd name="connsiteY0" fmla="*/ 571500 h 1866900"/>
                <a:gd name="connsiteX1" fmla="*/ 4052 w 3233027"/>
                <a:gd name="connsiteY1" fmla="*/ 790575 h 1866900"/>
                <a:gd name="connsiteX2" fmla="*/ 870827 w 3233027"/>
                <a:gd name="connsiteY2" fmla="*/ 0 h 1866900"/>
                <a:gd name="connsiteX3" fmla="*/ 2109077 w 3233027"/>
                <a:gd name="connsiteY3" fmla="*/ 9525 h 1866900"/>
                <a:gd name="connsiteX4" fmla="*/ 3233027 w 3233027"/>
                <a:gd name="connsiteY4" fmla="*/ 476250 h 1866900"/>
                <a:gd name="connsiteX5" fmla="*/ 3223502 w 3233027"/>
                <a:gd name="connsiteY5" fmla="*/ 1866900 h 1866900"/>
                <a:gd name="connsiteX6" fmla="*/ 3090152 w 3233027"/>
                <a:gd name="connsiteY6" fmla="*/ 1847850 h 1866900"/>
                <a:gd name="connsiteX7" fmla="*/ 2099552 w 3233027"/>
                <a:gd name="connsiteY7" fmla="*/ 771525 h 1866900"/>
                <a:gd name="connsiteX8" fmla="*/ 1099427 w 3233027"/>
                <a:gd name="connsiteY8" fmla="*/ 571500 h 1866900"/>
                <a:gd name="connsiteX0" fmla="*/ 1118366 w 3251966"/>
                <a:gd name="connsiteY0" fmla="*/ 571500 h 1866900"/>
                <a:gd name="connsiteX1" fmla="*/ 3941 w 3251966"/>
                <a:gd name="connsiteY1" fmla="*/ 809625 h 1866900"/>
                <a:gd name="connsiteX2" fmla="*/ 889766 w 3251966"/>
                <a:gd name="connsiteY2" fmla="*/ 0 h 1866900"/>
                <a:gd name="connsiteX3" fmla="*/ 2128016 w 3251966"/>
                <a:gd name="connsiteY3" fmla="*/ 9525 h 1866900"/>
                <a:gd name="connsiteX4" fmla="*/ 3251966 w 3251966"/>
                <a:gd name="connsiteY4" fmla="*/ 476250 h 1866900"/>
                <a:gd name="connsiteX5" fmla="*/ 3242441 w 3251966"/>
                <a:gd name="connsiteY5" fmla="*/ 1866900 h 1866900"/>
                <a:gd name="connsiteX6" fmla="*/ 3109091 w 3251966"/>
                <a:gd name="connsiteY6" fmla="*/ 1847850 h 1866900"/>
                <a:gd name="connsiteX7" fmla="*/ 2118491 w 3251966"/>
                <a:gd name="connsiteY7" fmla="*/ 771525 h 1866900"/>
                <a:gd name="connsiteX8" fmla="*/ 1118366 w 3251966"/>
                <a:gd name="connsiteY8" fmla="*/ 571500 h 1866900"/>
                <a:gd name="connsiteX0" fmla="*/ 1119025 w 3252625"/>
                <a:gd name="connsiteY0" fmla="*/ 571500 h 1866900"/>
                <a:gd name="connsiteX1" fmla="*/ 4600 w 3252625"/>
                <a:gd name="connsiteY1" fmla="*/ 809625 h 1866900"/>
                <a:gd name="connsiteX2" fmla="*/ 890425 w 3252625"/>
                <a:gd name="connsiteY2" fmla="*/ 0 h 1866900"/>
                <a:gd name="connsiteX3" fmla="*/ 2128675 w 3252625"/>
                <a:gd name="connsiteY3" fmla="*/ 9525 h 1866900"/>
                <a:gd name="connsiteX4" fmla="*/ 3252625 w 3252625"/>
                <a:gd name="connsiteY4" fmla="*/ 476250 h 1866900"/>
                <a:gd name="connsiteX5" fmla="*/ 3243100 w 3252625"/>
                <a:gd name="connsiteY5" fmla="*/ 1866900 h 1866900"/>
                <a:gd name="connsiteX6" fmla="*/ 3109750 w 3252625"/>
                <a:gd name="connsiteY6" fmla="*/ 1847850 h 1866900"/>
                <a:gd name="connsiteX7" fmla="*/ 2119150 w 3252625"/>
                <a:gd name="connsiteY7" fmla="*/ 771525 h 1866900"/>
                <a:gd name="connsiteX8" fmla="*/ 1119025 w 3252625"/>
                <a:gd name="connsiteY8" fmla="*/ 571500 h 1866900"/>
                <a:gd name="connsiteX0" fmla="*/ 1118146 w 3251746"/>
                <a:gd name="connsiteY0" fmla="*/ 571500 h 1866900"/>
                <a:gd name="connsiteX1" fmla="*/ 3721 w 3251746"/>
                <a:gd name="connsiteY1" fmla="*/ 809625 h 1866900"/>
                <a:gd name="connsiteX2" fmla="*/ 889546 w 3251746"/>
                <a:gd name="connsiteY2" fmla="*/ 0 h 1866900"/>
                <a:gd name="connsiteX3" fmla="*/ 2127796 w 3251746"/>
                <a:gd name="connsiteY3" fmla="*/ 9525 h 1866900"/>
                <a:gd name="connsiteX4" fmla="*/ 3251746 w 3251746"/>
                <a:gd name="connsiteY4" fmla="*/ 476250 h 1866900"/>
                <a:gd name="connsiteX5" fmla="*/ 3242221 w 3251746"/>
                <a:gd name="connsiteY5" fmla="*/ 1866900 h 1866900"/>
                <a:gd name="connsiteX6" fmla="*/ 3108871 w 3251746"/>
                <a:gd name="connsiteY6" fmla="*/ 1847850 h 1866900"/>
                <a:gd name="connsiteX7" fmla="*/ 2118271 w 3251746"/>
                <a:gd name="connsiteY7" fmla="*/ 771525 h 1866900"/>
                <a:gd name="connsiteX8" fmla="*/ 1118146 w 3251746"/>
                <a:gd name="connsiteY8" fmla="*/ 571500 h 1866900"/>
                <a:gd name="connsiteX0" fmla="*/ 1118146 w 3251746"/>
                <a:gd name="connsiteY0" fmla="*/ 589645 h 1885045"/>
                <a:gd name="connsiteX1" fmla="*/ 3721 w 3251746"/>
                <a:gd name="connsiteY1" fmla="*/ 827770 h 1885045"/>
                <a:gd name="connsiteX2" fmla="*/ 889546 w 3251746"/>
                <a:gd name="connsiteY2" fmla="*/ 18145 h 1885045"/>
                <a:gd name="connsiteX3" fmla="*/ 2127796 w 3251746"/>
                <a:gd name="connsiteY3" fmla="*/ 27670 h 1885045"/>
                <a:gd name="connsiteX4" fmla="*/ 3251746 w 3251746"/>
                <a:gd name="connsiteY4" fmla="*/ 494395 h 1885045"/>
                <a:gd name="connsiteX5" fmla="*/ 3242221 w 3251746"/>
                <a:gd name="connsiteY5" fmla="*/ 1885045 h 1885045"/>
                <a:gd name="connsiteX6" fmla="*/ 3108871 w 3251746"/>
                <a:gd name="connsiteY6" fmla="*/ 1865995 h 1885045"/>
                <a:gd name="connsiteX7" fmla="*/ 2118271 w 3251746"/>
                <a:gd name="connsiteY7" fmla="*/ 789670 h 1885045"/>
                <a:gd name="connsiteX8" fmla="*/ 1118146 w 3251746"/>
                <a:gd name="connsiteY8" fmla="*/ 589645 h 1885045"/>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108871 w 3251746"/>
                <a:gd name="connsiteY6" fmla="*/ 188238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3080296 w 3251746"/>
                <a:gd name="connsiteY6" fmla="*/ 1863337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01437"/>
                <a:gd name="connsiteX1" fmla="*/ 3721 w 3251746"/>
                <a:gd name="connsiteY1" fmla="*/ 844162 h 1901437"/>
                <a:gd name="connsiteX2" fmla="*/ 889546 w 3251746"/>
                <a:gd name="connsiteY2" fmla="*/ 34537 h 1901437"/>
                <a:gd name="connsiteX3" fmla="*/ 2127796 w 3251746"/>
                <a:gd name="connsiteY3" fmla="*/ 44062 h 1901437"/>
                <a:gd name="connsiteX4" fmla="*/ 3251746 w 3251746"/>
                <a:gd name="connsiteY4" fmla="*/ 510787 h 1901437"/>
                <a:gd name="connsiteX5" fmla="*/ 3242221 w 3251746"/>
                <a:gd name="connsiteY5" fmla="*/ 1901437 h 1901437"/>
                <a:gd name="connsiteX6" fmla="*/ 2994571 w 3251746"/>
                <a:gd name="connsiteY6" fmla="*/ 1777612 h 1901437"/>
                <a:gd name="connsiteX7" fmla="*/ 2118271 w 3251746"/>
                <a:gd name="connsiteY7" fmla="*/ 806062 h 1901437"/>
                <a:gd name="connsiteX8" fmla="*/ 1118146 w 3251746"/>
                <a:gd name="connsiteY8" fmla="*/ 606037 h 1901437"/>
                <a:gd name="connsiteX0" fmla="*/ 1118146 w 3251746"/>
                <a:gd name="connsiteY0" fmla="*/ 606037 h 1921976"/>
                <a:gd name="connsiteX1" fmla="*/ 3721 w 3251746"/>
                <a:gd name="connsiteY1" fmla="*/ 844162 h 1921976"/>
                <a:gd name="connsiteX2" fmla="*/ 889546 w 3251746"/>
                <a:gd name="connsiteY2" fmla="*/ 34537 h 1921976"/>
                <a:gd name="connsiteX3" fmla="*/ 2127796 w 3251746"/>
                <a:gd name="connsiteY3" fmla="*/ 44062 h 1921976"/>
                <a:gd name="connsiteX4" fmla="*/ 3251746 w 3251746"/>
                <a:gd name="connsiteY4" fmla="*/ 510787 h 1921976"/>
                <a:gd name="connsiteX5" fmla="*/ 3242221 w 3251746"/>
                <a:gd name="connsiteY5" fmla="*/ 1901437 h 1921976"/>
                <a:gd name="connsiteX6" fmla="*/ 2994571 w 3251746"/>
                <a:gd name="connsiteY6" fmla="*/ 1777612 h 1921976"/>
                <a:gd name="connsiteX7" fmla="*/ 2118271 w 3251746"/>
                <a:gd name="connsiteY7" fmla="*/ 806062 h 1921976"/>
                <a:gd name="connsiteX8" fmla="*/ 1118146 w 3251746"/>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42221"/>
                <a:gd name="connsiteY0" fmla="*/ 606037 h 1921976"/>
                <a:gd name="connsiteX1" fmla="*/ 3721 w 3242221"/>
                <a:gd name="connsiteY1" fmla="*/ 844162 h 1921976"/>
                <a:gd name="connsiteX2" fmla="*/ 889546 w 3242221"/>
                <a:gd name="connsiteY2" fmla="*/ 34537 h 1921976"/>
                <a:gd name="connsiteX3" fmla="*/ 2127796 w 3242221"/>
                <a:gd name="connsiteY3" fmla="*/ 44062 h 1921976"/>
                <a:gd name="connsiteX4" fmla="*/ 3242221 w 3242221"/>
                <a:gd name="connsiteY4" fmla="*/ 615562 h 1921976"/>
                <a:gd name="connsiteX5" fmla="*/ 3242221 w 3242221"/>
                <a:gd name="connsiteY5" fmla="*/ 1901437 h 1921976"/>
                <a:gd name="connsiteX6" fmla="*/ 2994571 w 3242221"/>
                <a:gd name="connsiteY6" fmla="*/ 1777612 h 1921976"/>
                <a:gd name="connsiteX7" fmla="*/ 2118271 w 3242221"/>
                <a:gd name="connsiteY7" fmla="*/ 806062 h 1921976"/>
                <a:gd name="connsiteX8" fmla="*/ 1118146 w 3242221"/>
                <a:gd name="connsiteY8" fmla="*/ 606037 h 1921976"/>
                <a:gd name="connsiteX0" fmla="*/ 1118146 w 3261271"/>
                <a:gd name="connsiteY0" fmla="*/ 606037 h 1993269"/>
                <a:gd name="connsiteX1" fmla="*/ 3721 w 3261271"/>
                <a:gd name="connsiteY1" fmla="*/ 844162 h 1993269"/>
                <a:gd name="connsiteX2" fmla="*/ 889546 w 3261271"/>
                <a:gd name="connsiteY2" fmla="*/ 34537 h 1993269"/>
                <a:gd name="connsiteX3" fmla="*/ 2127796 w 3261271"/>
                <a:gd name="connsiteY3" fmla="*/ 44062 h 1993269"/>
                <a:gd name="connsiteX4" fmla="*/ 3242221 w 3261271"/>
                <a:gd name="connsiteY4" fmla="*/ 615562 h 1993269"/>
                <a:gd name="connsiteX5" fmla="*/ 3261271 w 3261271"/>
                <a:gd name="connsiteY5" fmla="*/ 1987162 h 1993269"/>
                <a:gd name="connsiteX6" fmla="*/ 2994571 w 3261271"/>
                <a:gd name="connsiteY6" fmla="*/ 1777612 h 1993269"/>
                <a:gd name="connsiteX7" fmla="*/ 2118271 w 3261271"/>
                <a:gd name="connsiteY7" fmla="*/ 806062 h 1993269"/>
                <a:gd name="connsiteX8" fmla="*/ 1118146 w 3261271"/>
                <a:gd name="connsiteY8" fmla="*/ 606037 h 199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271" h="1993269">
                  <a:moveTo>
                    <a:pt x="1118146" y="606037"/>
                  </a:moveTo>
                  <a:cubicBezTo>
                    <a:pt x="816521" y="761612"/>
                    <a:pt x="308521" y="1206112"/>
                    <a:pt x="3721" y="844162"/>
                  </a:cubicBezTo>
                  <a:cubicBezTo>
                    <a:pt x="-62359" y="765692"/>
                    <a:pt x="772071" y="98037"/>
                    <a:pt x="889546" y="34537"/>
                  </a:cubicBezTo>
                  <a:cubicBezTo>
                    <a:pt x="1007021" y="-9913"/>
                    <a:pt x="2000796" y="-16263"/>
                    <a:pt x="2127796" y="44062"/>
                  </a:cubicBezTo>
                  <a:cubicBezTo>
                    <a:pt x="2616746" y="180587"/>
                    <a:pt x="2915196" y="345687"/>
                    <a:pt x="3242221" y="615562"/>
                  </a:cubicBezTo>
                  <a:lnTo>
                    <a:pt x="3261271" y="1987162"/>
                  </a:lnTo>
                  <a:cubicBezTo>
                    <a:pt x="3159671" y="2012562"/>
                    <a:pt x="3134271" y="1961762"/>
                    <a:pt x="2994571" y="1777612"/>
                  </a:cubicBezTo>
                  <a:cubicBezTo>
                    <a:pt x="2616746" y="1444237"/>
                    <a:pt x="2343696" y="1148962"/>
                    <a:pt x="2118271" y="806062"/>
                  </a:cubicBezTo>
                  <a:cubicBezTo>
                    <a:pt x="1756321" y="777487"/>
                    <a:pt x="1432471" y="720337"/>
                    <a:pt x="1118146" y="606037"/>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srgbClr val="FFFFFF"/>
                </a:solidFill>
                <a:effectLst/>
                <a:uLnTx/>
                <a:uFillTx/>
                <a:latin typeface="Gill Sans MT"/>
                <a:ea typeface="+mn-ea"/>
                <a:cs typeface="+mn-cs"/>
              </a:endParaRPr>
            </a:p>
          </p:txBody>
        </p:sp>
        <p:sp>
          <p:nvSpPr>
            <p:cNvPr id="46" name="Rounded Rectangle 4">
              <a:extLst>
                <a:ext uri="{FF2B5EF4-FFF2-40B4-BE49-F238E27FC236}">
                  <a16:creationId xmlns:a16="http://schemas.microsoft.com/office/drawing/2014/main" id="{300F5CA1-C65A-4AE5-B05A-1F6289A6863D}"/>
                </a:ext>
              </a:extLst>
            </p:cNvPr>
            <p:cNvSpPr/>
            <p:nvPr/>
          </p:nvSpPr>
          <p:spPr>
            <a:xfrm rot="2002203">
              <a:off x="2745022" y="3807001"/>
              <a:ext cx="339508" cy="612148"/>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srgbClr val="FFFFFF"/>
                </a:solidFill>
                <a:effectLst/>
                <a:uLnTx/>
                <a:uFillTx/>
                <a:latin typeface="Gill Sans MT"/>
                <a:ea typeface="+mn-ea"/>
                <a:cs typeface="+mn-cs"/>
              </a:endParaRPr>
            </a:p>
          </p:txBody>
        </p:sp>
        <p:sp>
          <p:nvSpPr>
            <p:cNvPr id="47" name="Rounded Rectangle 11">
              <a:extLst>
                <a:ext uri="{FF2B5EF4-FFF2-40B4-BE49-F238E27FC236}">
                  <a16:creationId xmlns:a16="http://schemas.microsoft.com/office/drawing/2014/main" id="{C5171BFB-A6FC-4335-9499-150C31F9ECA0}"/>
                </a:ext>
              </a:extLst>
            </p:cNvPr>
            <p:cNvSpPr/>
            <p:nvPr/>
          </p:nvSpPr>
          <p:spPr>
            <a:xfrm rot="2002203">
              <a:off x="3276558" y="3627997"/>
              <a:ext cx="339508" cy="934693"/>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srgbClr val="FFFFFF"/>
                </a:solidFill>
                <a:effectLst/>
                <a:uLnTx/>
                <a:uFillTx/>
                <a:latin typeface="Gill Sans MT"/>
                <a:ea typeface="+mn-ea"/>
                <a:cs typeface="+mn-cs"/>
              </a:endParaRPr>
            </a:p>
          </p:txBody>
        </p:sp>
        <p:sp>
          <p:nvSpPr>
            <p:cNvPr id="48" name="Rounded Rectangle 12">
              <a:extLst>
                <a:ext uri="{FF2B5EF4-FFF2-40B4-BE49-F238E27FC236}">
                  <a16:creationId xmlns:a16="http://schemas.microsoft.com/office/drawing/2014/main" id="{36AAD873-5309-4A95-952A-45BB81E374F9}"/>
                </a:ext>
              </a:extLst>
            </p:cNvPr>
            <p:cNvSpPr/>
            <p:nvPr/>
          </p:nvSpPr>
          <p:spPr>
            <a:xfrm rot="2002203">
              <a:off x="3656813" y="3935485"/>
              <a:ext cx="339508" cy="724313"/>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srgbClr val="FFFFFF"/>
                </a:solidFill>
                <a:effectLst/>
                <a:uLnTx/>
                <a:uFillTx/>
                <a:latin typeface="Gill Sans MT"/>
                <a:ea typeface="+mn-ea"/>
                <a:cs typeface="+mn-cs"/>
              </a:endParaRPr>
            </a:p>
          </p:txBody>
        </p:sp>
        <p:sp>
          <p:nvSpPr>
            <p:cNvPr id="49" name="Rounded Rectangle 13">
              <a:extLst>
                <a:ext uri="{FF2B5EF4-FFF2-40B4-BE49-F238E27FC236}">
                  <a16:creationId xmlns:a16="http://schemas.microsoft.com/office/drawing/2014/main" id="{284044C6-E1D5-47A2-A43A-79FA3300BF8E}"/>
                </a:ext>
              </a:extLst>
            </p:cNvPr>
            <p:cNvSpPr/>
            <p:nvPr/>
          </p:nvSpPr>
          <p:spPr>
            <a:xfrm rot="2002203">
              <a:off x="4082895" y="4229792"/>
              <a:ext cx="339508" cy="567411"/>
            </a:xfrm>
            <a:prstGeom prst="roundRect">
              <a:avLst>
                <a:gd name="adj" fmla="val 50000"/>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srgbClr val="FFFFFF"/>
                </a:solidFill>
                <a:effectLst/>
                <a:uLnTx/>
                <a:uFillTx/>
                <a:latin typeface="Gill Sans MT"/>
                <a:ea typeface="+mn-ea"/>
                <a:cs typeface="+mn-cs"/>
              </a:endParaRPr>
            </a:p>
          </p:txBody>
        </p:sp>
      </p:grpSp>
      <p:sp>
        <p:nvSpPr>
          <p:cNvPr id="50" name="Freeform 14">
            <a:extLst>
              <a:ext uri="{FF2B5EF4-FFF2-40B4-BE49-F238E27FC236}">
                <a16:creationId xmlns:a16="http://schemas.microsoft.com/office/drawing/2014/main" id="{B2E99230-FD5F-4606-A987-9CC19837B8AC}"/>
              </a:ext>
            </a:extLst>
          </p:cNvPr>
          <p:cNvSpPr/>
          <p:nvPr/>
        </p:nvSpPr>
        <p:spPr>
          <a:xfrm>
            <a:off x="5848581" y="3632206"/>
            <a:ext cx="808855" cy="623095"/>
          </a:xfrm>
          <a:custGeom>
            <a:avLst/>
            <a:gdLst>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71650 w 3152217"/>
              <a:gd name="connsiteY26" fmla="*/ 2057400 h 2217998"/>
              <a:gd name="connsiteX27" fmla="*/ 1798691 w 3152217"/>
              <a:gd name="connsiteY27" fmla="*/ 2010144 h 2217998"/>
              <a:gd name="connsiteX28" fmla="*/ 1775643 w 3152217"/>
              <a:gd name="connsiteY28" fmla="*/ 1987096 h 2217998"/>
              <a:gd name="connsiteX29" fmla="*/ 1848068 w 3152217"/>
              <a:gd name="connsiteY29" fmla="*/ 1914670 h 2217998"/>
              <a:gd name="connsiteX30" fmla="*/ 1533525 w 3152217"/>
              <a:gd name="connsiteY30" fmla="*/ 1485900 h 2217998"/>
              <a:gd name="connsiteX31" fmla="*/ 1219200 w 3152217"/>
              <a:gd name="connsiteY31" fmla="*/ 1181100 h 2217998"/>
              <a:gd name="connsiteX32" fmla="*/ 571500 w 3152217"/>
              <a:gd name="connsiteY32" fmla="*/ 1295400 h 2217998"/>
              <a:gd name="connsiteX33" fmla="*/ 0 w 3152217"/>
              <a:gd name="connsiteY33" fmla="*/ 1266825 h 2217998"/>
              <a:gd name="connsiteX34" fmla="*/ 9525 w 3152217"/>
              <a:gd name="connsiteY34" fmla="*/ 28575 h 2217998"/>
              <a:gd name="connsiteX35" fmla="*/ 323850 w 3152217"/>
              <a:gd name="connsiteY35"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803401 w 3152217"/>
              <a:gd name="connsiteY25" fmla="*/ 2014854 h 2217998"/>
              <a:gd name="connsiteX26" fmla="*/ 1798691 w 3152217"/>
              <a:gd name="connsiteY26" fmla="*/ 2010144 h 2217998"/>
              <a:gd name="connsiteX27" fmla="*/ 1775643 w 3152217"/>
              <a:gd name="connsiteY27" fmla="*/ 1987096 h 2217998"/>
              <a:gd name="connsiteX28" fmla="*/ 1848068 w 3152217"/>
              <a:gd name="connsiteY28" fmla="*/ 1914670 h 2217998"/>
              <a:gd name="connsiteX29" fmla="*/ 1533525 w 3152217"/>
              <a:gd name="connsiteY29" fmla="*/ 1485900 h 2217998"/>
              <a:gd name="connsiteX30" fmla="*/ 1219200 w 3152217"/>
              <a:gd name="connsiteY30" fmla="*/ 1181100 h 2217998"/>
              <a:gd name="connsiteX31" fmla="*/ 571500 w 3152217"/>
              <a:gd name="connsiteY31" fmla="*/ 1295400 h 2217998"/>
              <a:gd name="connsiteX32" fmla="*/ 0 w 3152217"/>
              <a:gd name="connsiteY32" fmla="*/ 1266825 h 2217998"/>
              <a:gd name="connsiteX33" fmla="*/ 9525 w 3152217"/>
              <a:gd name="connsiteY33" fmla="*/ 28575 h 2217998"/>
              <a:gd name="connsiteX34" fmla="*/ 323850 w 3152217"/>
              <a:gd name="connsiteY34"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66688 w 3152217"/>
              <a:gd name="connsiteY20" fmla="*/ 1796050 h 2217998"/>
              <a:gd name="connsiteX21" fmla="*/ 1987859 w 3152217"/>
              <a:gd name="connsiteY21" fmla="*/ 1774879 h 2217998"/>
              <a:gd name="connsiteX22" fmla="*/ 2218760 w 3152217"/>
              <a:gd name="connsiteY22" fmla="*/ 2005781 h 2217998"/>
              <a:gd name="connsiteX23" fmla="*/ 2218760 w 3152217"/>
              <a:gd name="connsiteY23" fmla="*/ 2217998 h 2217998"/>
              <a:gd name="connsiteX24" fmla="*/ 2006543 w 3152217"/>
              <a:gd name="connsiteY24" fmla="*/ 2217998 h 2217998"/>
              <a:gd name="connsiteX25" fmla="*/ 1798691 w 3152217"/>
              <a:gd name="connsiteY25" fmla="*/ 2010144 h 2217998"/>
              <a:gd name="connsiteX26" fmla="*/ 1775643 w 3152217"/>
              <a:gd name="connsiteY26" fmla="*/ 1987096 h 2217998"/>
              <a:gd name="connsiteX27" fmla="*/ 1848068 w 3152217"/>
              <a:gd name="connsiteY27" fmla="*/ 1914670 h 2217998"/>
              <a:gd name="connsiteX28" fmla="*/ 1533525 w 3152217"/>
              <a:gd name="connsiteY28" fmla="*/ 1485900 h 2217998"/>
              <a:gd name="connsiteX29" fmla="*/ 1219200 w 3152217"/>
              <a:gd name="connsiteY29" fmla="*/ 1181100 h 2217998"/>
              <a:gd name="connsiteX30" fmla="*/ 571500 w 3152217"/>
              <a:gd name="connsiteY30" fmla="*/ 1295400 h 2217998"/>
              <a:gd name="connsiteX31" fmla="*/ 0 w 3152217"/>
              <a:gd name="connsiteY31" fmla="*/ 1266825 h 2217998"/>
              <a:gd name="connsiteX32" fmla="*/ 9525 w 3152217"/>
              <a:gd name="connsiteY32" fmla="*/ 28575 h 2217998"/>
              <a:gd name="connsiteX33" fmla="*/ 323850 w 3152217"/>
              <a:gd name="connsiteY33"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467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8068 w 3152217"/>
              <a:gd name="connsiteY26" fmla="*/ 1911865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2720489 w 3152217"/>
              <a:gd name="connsiteY5" fmla="*/ 785957 h 2217998"/>
              <a:gd name="connsiteX6" fmla="*/ 3152217 w 3152217"/>
              <a:gd name="connsiteY6" fmla="*/ 1217685 h 2217998"/>
              <a:gd name="connsiteX7" fmla="*/ 3152217 w 3152217"/>
              <a:gd name="connsiteY7" fmla="*/ 1429902 h 2217998"/>
              <a:gd name="connsiteX8" fmla="*/ 2940000 w 3152217"/>
              <a:gd name="connsiteY8" fmla="*/ 1429902 h 2217998"/>
              <a:gd name="connsiteX9" fmla="*/ 2539107 w 3152217"/>
              <a:gd name="connsiteY9" fmla="*/ 1029008 h 2217998"/>
              <a:gd name="connsiteX10" fmla="*/ 2474399 w 3152217"/>
              <a:gd name="connsiteY10" fmla="*/ 1115717 h 2217998"/>
              <a:gd name="connsiteX11" fmla="*/ 2907621 w 3152217"/>
              <a:gd name="connsiteY11" fmla="*/ 1548940 h 2217998"/>
              <a:gd name="connsiteX12" fmla="*/ 2907621 w 3152217"/>
              <a:gd name="connsiteY12" fmla="*/ 1761157 h 2217998"/>
              <a:gd name="connsiteX13" fmla="*/ 2695404 w 3152217"/>
              <a:gd name="connsiteY13" fmla="*/ 1761157 h 2217998"/>
              <a:gd name="connsiteX14" fmla="*/ 2293017 w 3152217"/>
              <a:gd name="connsiteY14" fmla="*/ 1358769 h 2217998"/>
              <a:gd name="connsiteX15" fmla="*/ 2228234 w 3152217"/>
              <a:gd name="connsiteY15" fmla="*/ 1445578 h 2217998"/>
              <a:gd name="connsiteX16" fmla="*/ 2648161 w 3152217"/>
              <a:gd name="connsiteY16" fmla="*/ 1865505 h 2217998"/>
              <a:gd name="connsiteX17" fmla="*/ 2648161 w 3152217"/>
              <a:gd name="connsiteY17" fmla="*/ 2077722 h 2217998"/>
              <a:gd name="connsiteX18" fmla="*/ 2435944 w 3152217"/>
              <a:gd name="connsiteY18" fmla="*/ 2077722 h 2217998"/>
              <a:gd name="connsiteX19" fmla="*/ 2046853 w 3152217"/>
              <a:gd name="connsiteY19" fmla="*/ 1688629 h 2217998"/>
              <a:gd name="connsiteX20" fmla="*/ 1987859 w 3152217"/>
              <a:gd name="connsiteY20" fmla="*/ 1774879 h 2217998"/>
              <a:gd name="connsiteX21" fmla="*/ 2218760 w 3152217"/>
              <a:gd name="connsiteY21" fmla="*/ 2005781 h 2217998"/>
              <a:gd name="connsiteX22" fmla="*/ 2218760 w 3152217"/>
              <a:gd name="connsiteY22" fmla="*/ 2217998 h 2217998"/>
              <a:gd name="connsiteX23" fmla="*/ 2006543 w 3152217"/>
              <a:gd name="connsiteY23" fmla="*/ 2217998 h 2217998"/>
              <a:gd name="connsiteX24" fmla="*/ 1798691 w 3152217"/>
              <a:gd name="connsiteY24" fmla="*/ 2010144 h 2217998"/>
              <a:gd name="connsiteX25" fmla="*/ 1775643 w 3152217"/>
              <a:gd name="connsiteY25" fmla="*/ 1987096 h 2217998"/>
              <a:gd name="connsiteX26" fmla="*/ 1842458 w 3152217"/>
              <a:gd name="connsiteY26" fmla="*/ 1897840 h 2217998"/>
              <a:gd name="connsiteX27" fmla="*/ 1533525 w 3152217"/>
              <a:gd name="connsiteY27" fmla="*/ 1485900 h 2217998"/>
              <a:gd name="connsiteX28" fmla="*/ 1219200 w 3152217"/>
              <a:gd name="connsiteY28" fmla="*/ 1181100 h 2217998"/>
              <a:gd name="connsiteX29" fmla="*/ 571500 w 3152217"/>
              <a:gd name="connsiteY29" fmla="*/ 1295400 h 2217998"/>
              <a:gd name="connsiteX30" fmla="*/ 0 w 3152217"/>
              <a:gd name="connsiteY30" fmla="*/ 1266825 h 2217998"/>
              <a:gd name="connsiteX31" fmla="*/ 9525 w 3152217"/>
              <a:gd name="connsiteY31" fmla="*/ 28575 h 2217998"/>
              <a:gd name="connsiteX32" fmla="*/ 323850 w 3152217"/>
              <a:gd name="connsiteY32"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219325 w 3152217"/>
              <a:gd name="connsiteY3" fmla="*/ 295275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23850 w 3152217"/>
              <a:gd name="connsiteY0" fmla="*/ 0 h 2217998"/>
              <a:gd name="connsiteX1" fmla="*/ 95250 w 3152217"/>
              <a:gd name="connsiteY1" fmla="*/ 209550 h 2217998"/>
              <a:gd name="connsiteX2" fmla="*/ 1352550 w 3152217"/>
              <a:gd name="connsiteY2" fmla="*/ 85725 h 2217998"/>
              <a:gd name="connsiteX3" fmla="*/ 2314575 w 3152217"/>
              <a:gd name="connsiteY3" fmla="*/ 285750 h 2217998"/>
              <a:gd name="connsiteX4" fmla="*/ 2724150 w 3152217"/>
              <a:gd name="connsiteY4" fmla="*/ 781050 h 2217998"/>
              <a:gd name="connsiteX5" fmla="*/ 3152217 w 3152217"/>
              <a:gd name="connsiteY5" fmla="*/ 1217685 h 2217998"/>
              <a:gd name="connsiteX6" fmla="*/ 3152217 w 3152217"/>
              <a:gd name="connsiteY6" fmla="*/ 1429902 h 2217998"/>
              <a:gd name="connsiteX7" fmla="*/ 2940000 w 3152217"/>
              <a:gd name="connsiteY7" fmla="*/ 1429902 h 2217998"/>
              <a:gd name="connsiteX8" fmla="*/ 2539107 w 3152217"/>
              <a:gd name="connsiteY8" fmla="*/ 1029008 h 2217998"/>
              <a:gd name="connsiteX9" fmla="*/ 2474399 w 3152217"/>
              <a:gd name="connsiteY9" fmla="*/ 1115717 h 2217998"/>
              <a:gd name="connsiteX10" fmla="*/ 2907621 w 3152217"/>
              <a:gd name="connsiteY10" fmla="*/ 1548940 h 2217998"/>
              <a:gd name="connsiteX11" fmla="*/ 2907621 w 3152217"/>
              <a:gd name="connsiteY11" fmla="*/ 1761157 h 2217998"/>
              <a:gd name="connsiteX12" fmla="*/ 2695404 w 3152217"/>
              <a:gd name="connsiteY12" fmla="*/ 1761157 h 2217998"/>
              <a:gd name="connsiteX13" fmla="*/ 2293017 w 3152217"/>
              <a:gd name="connsiteY13" fmla="*/ 1358769 h 2217998"/>
              <a:gd name="connsiteX14" fmla="*/ 2228234 w 3152217"/>
              <a:gd name="connsiteY14" fmla="*/ 1445578 h 2217998"/>
              <a:gd name="connsiteX15" fmla="*/ 2648161 w 3152217"/>
              <a:gd name="connsiteY15" fmla="*/ 1865505 h 2217998"/>
              <a:gd name="connsiteX16" fmla="*/ 2648161 w 3152217"/>
              <a:gd name="connsiteY16" fmla="*/ 2077722 h 2217998"/>
              <a:gd name="connsiteX17" fmla="*/ 2435944 w 3152217"/>
              <a:gd name="connsiteY17" fmla="*/ 2077722 h 2217998"/>
              <a:gd name="connsiteX18" fmla="*/ 2046853 w 3152217"/>
              <a:gd name="connsiteY18" fmla="*/ 1688629 h 2217998"/>
              <a:gd name="connsiteX19" fmla="*/ 1987859 w 3152217"/>
              <a:gd name="connsiteY19" fmla="*/ 1774879 h 2217998"/>
              <a:gd name="connsiteX20" fmla="*/ 2218760 w 3152217"/>
              <a:gd name="connsiteY20" fmla="*/ 2005781 h 2217998"/>
              <a:gd name="connsiteX21" fmla="*/ 2218760 w 3152217"/>
              <a:gd name="connsiteY21" fmla="*/ 2217998 h 2217998"/>
              <a:gd name="connsiteX22" fmla="*/ 2006543 w 3152217"/>
              <a:gd name="connsiteY22" fmla="*/ 2217998 h 2217998"/>
              <a:gd name="connsiteX23" fmla="*/ 1798691 w 3152217"/>
              <a:gd name="connsiteY23" fmla="*/ 2010144 h 2217998"/>
              <a:gd name="connsiteX24" fmla="*/ 1775643 w 3152217"/>
              <a:gd name="connsiteY24" fmla="*/ 1987096 h 2217998"/>
              <a:gd name="connsiteX25" fmla="*/ 1842458 w 3152217"/>
              <a:gd name="connsiteY25" fmla="*/ 1897840 h 2217998"/>
              <a:gd name="connsiteX26" fmla="*/ 1533525 w 3152217"/>
              <a:gd name="connsiteY26" fmla="*/ 1485900 h 2217998"/>
              <a:gd name="connsiteX27" fmla="*/ 1219200 w 3152217"/>
              <a:gd name="connsiteY27" fmla="*/ 1181100 h 2217998"/>
              <a:gd name="connsiteX28" fmla="*/ 571500 w 3152217"/>
              <a:gd name="connsiteY28" fmla="*/ 1295400 h 2217998"/>
              <a:gd name="connsiteX29" fmla="*/ 0 w 3152217"/>
              <a:gd name="connsiteY29" fmla="*/ 1266825 h 2217998"/>
              <a:gd name="connsiteX30" fmla="*/ 9525 w 3152217"/>
              <a:gd name="connsiteY30" fmla="*/ 28575 h 2217998"/>
              <a:gd name="connsiteX31" fmla="*/ 323850 w 3152217"/>
              <a:gd name="connsiteY31" fmla="*/ 0 h 2217998"/>
              <a:gd name="connsiteX0" fmla="*/ 361950 w 3152217"/>
              <a:gd name="connsiteY0" fmla="*/ 0 h 2256098"/>
              <a:gd name="connsiteX1" fmla="*/ 95250 w 3152217"/>
              <a:gd name="connsiteY1" fmla="*/ 247650 h 2256098"/>
              <a:gd name="connsiteX2" fmla="*/ 1352550 w 3152217"/>
              <a:gd name="connsiteY2" fmla="*/ 123825 h 2256098"/>
              <a:gd name="connsiteX3" fmla="*/ 2314575 w 3152217"/>
              <a:gd name="connsiteY3" fmla="*/ 323850 h 2256098"/>
              <a:gd name="connsiteX4" fmla="*/ 2724150 w 3152217"/>
              <a:gd name="connsiteY4" fmla="*/ 819150 h 2256098"/>
              <a:gd name="connsiteX5" fmla="*/ 3152217 w 3152217"/>
              <a:gd name="connsiteY5" fmla="*/ 1255785 h 2256098"/>
              <a:gd name="connsiteX6" fmla="*/ 3152217 w 3152217"/>
              <a:gd name="connsiteY6" fmla="*/ 1468002 h 2256098"/>
              <a:gd name="connsiteX7" fmla="*/ 2940000 w 3152217"/>
              <a:gd name="connsiteY7" fmla="*/ 1468002 h 2256098"/>
              <a:gd name="connsiteX8" fmla="*/ 2539107 w 3152217"/>
              <a:gd name="connsiteY8" fmla="*/ 1067108 h 2256098"/>
              <a:gd name="connsiteX9" fmla="*/ 2474399 w 3152217"/>
              <a:gd name="connsiteY9" fmla="*/ 1153817 h 2256098"/>
              <a:gd name="connsiteX10" fmla="*/ 2907621 w 3152217"/>
              <a:gd name="connsiteY10" fmla="*/ 1587040 h 2256098"/>
              <a:gd name="connsiteX11" fmla="*/ 2907621 w 3152217"/>
              <a:gd name="connsiteY11" fmla="*/ 1799257 h 2256098"/>
              <a:gd name="connsiteX12" fmla="*/ 2695404 w 3152217"/>
              <a:gd name="connsiteY12" fmla="*/ 1799257 h 2256098"/>
              <a:gd name="connsiteX13" fmla="*/ 2293017 w 3152217"/>
              <a:gd name="connsiteY13" fmla="*/ 1396869 h 2256098"/>
              <a:gd name="connsiteX14" fmla="*/ 2228234 w 3152217"/>
              <a:gd name="connsiteY14" fmla="*/ 1483678 h 2256098"/>
              <a:gd name="connsiteX15" fmla="*/ 2648161 w 3152217"/>
              <a:gd name="connsiteY15" fmla="*/ 1903605 h 2256098"/>
              <a:gd name="connsiteX16" fmla="*/ 2648161 w 3152217"/>
              <a:gd name="connsiteY16" fmla="*/ 2115822 h 2256098"/>
              <a:gd name="connsiteX17" fmla="*/ 2435944 w 3152217"/>
              <a:gd name="connsiteY17" fmla="*/ 2115822 h 2256098"/>
              <a:gd name="connsiteX18" fmla="*/ 2046853 w 3152217"/>
              <a:gd name="connsiteY18" fmla="*/ 1726729 h 2256098"/>
              <a:gd name="connsiteX19" fmla="*/ 1987859 w 3152217"/>
              <a:gd name="connsiteY19" fmla="*/ 1812979 h 2256098"/>
              <a:gd name="connsiteX20" fmla="*/ 2218760 w 3152217"/>
              <a:gd name="connsiteY20" fmla="*/ 2043881 h 2256098"/>
              <a:gd name="connsiteX21" fmla="*/ 2218760 w 3152217"/>
              <a:gd name="connsiteY21" fmla="*/ 2256098 h 2256098"/>
              <a:gd name="connsiteX22" fmla="*/ 2006543 w 3152217"/>
              <a:gd name="connsiteY22" fmla="*/ 2256098 h 2256098"/>
              <a:gd name="connsiteX23" fmla="*/ 1798691 w 3152217"/>
              <a:gd name="connsiteY23" fmla="*/ 2048244 h 2256098"/>
              <a:gd name="connsiteX24" fmla="*/ 1775643 w 3152217"/>
              <a:gd name="connsiteY24" fmla="*/ 2025196 h 2256098"/>
              <a:gd name="connsiteX25" fmla="*/ 1842458 w 3152217"/>
              <a:gd name="connsiteY25" fmla="*/ 1935940 h 2256098"/>
              <a:gd name="connsiteX26" fmla="*/ 1533525 w 3152217"/>
              <a:gd name="connsiteY26" fmla="*/ 1524000 h 2256098"/>
              <a:gd name="connsiteX27" fmla="*/ 1219200 w 3152217"/>
              <a:gd name="connsiteY27" fmla="*/ 1219200 h 2256098"/>
              <a:gd name="connsiteX28" fmla="*/ 571500 w 3152217"/>
              <a:gd name="connsiteY28" fmla="*/ 1333500 h 2256098"/>
              <a:gd name="connsiteX29" fmla="*/ 0 w 3152217"/>
              <a:gd name="connsiteY29" fmla="*/ 1304925 h 2256098"/>
              <a:gd name="connsiteX30" fmla="*/ 9525 w 3152217"/>
              <a:gd name="connsiteY30" fmla="*/ 66675 h 2256098"/>
              <a:gd name="connsiteX31" fmla="*/ 361950 w 3152217"/>
              <a:gd name="connsiteY31" fmla="*/ 0 h 2256098"/>
              <a:gd name="connsiteX0" fmla="*/ 361950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61950 w 3152217"/>
              <a:gd name="connsiteY31" fmla="*/ 9525 h 2265623"/>
              <a:gd name="connsiteX0" fmla="*/ 40957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40957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24506 h 2280604"/>
              <a:gd name="connsiteX1" fmla="*/ 95250 w 3152217"/>
              <a:gd name="connsiteY1" fmla="*/ 272156 h 2280604"/>
              <a:gd name="connsiteX2" fmla="*/ 1352550 w 3152217"/>
              <a:gd name="connsiteY2" fmla="*/ 148331 h 2280604"/>
              <a:gd name="connsiteX3" fmla="*/ 2314575 w 3152217"/>
              <a:gd name="connsiteY3" fmla="*/ 348356 h 2280604"/>
              <a:gd name="connsiteX4" fmla="*/ 2724150 w 3152217"/>
              <a:gd name="connsiteY4" fmla="*/ 843656 h 2280604"/>
              <a:gd name="connsiteX5" fmla="*/ 3152217 w 3152217"/>
              <a:gd name="connsiteY5" fmla="*/ 1280291 h 2280604"/>
              <a:gd name="connsiteX6" fmla="*/ 3152217 w 3152217"/>
              <a:gd name="connsiteY6" fmla="*/ 1492508 h 2280604"/>
              <a:gd name="connsiteX7" fmla="*/ 2940000 w 3152217"/>
              <a:gd name="connsiteY7" fmla="*/ 1492508 h 2280604"/>
              <a:gd name="connsiteX8" fmla="*/ 2539107 w 3152217"/>
              <a:gd name="connsiteY8" fmla="*/ 1091614 h 2280604"/>
              <a:gd name="connsiteX9" fmla="*/ 2474399 w 3152217"/>
              <a:gd name="connsiteY9" fmla="*/ 1178323 h 2280604"/>
              <a:gd name="connsiteX10" fmla="*/ 2907621 w 3152217"/>
              <a:gd name="connsiteY10" fmla="*/ 1611546 h 2280604"/>
              <a:gd name="connsiteX11" fmla="*/ 2907621 w 3152217"/>
              <a:gd name="connsiteY11" fmla="*/ 1823763 h 2280604"/>
              <a:gd name="connsiteX12" fmla="*/ 2695404 w 3152217"/>
              <a:gd name="connsiteY12" fmla="*/ 1823763 h 2280604"/>
              <a:gd name="connsiteX13" fmla="*/ 2293017 w 3152217"/>
              <a:gd name="connsiteY13" fmla="*/ 1421375 h 2280604"/>
              <a:gd name="connsiteX14" fmla="*/ 2228234 w 3152217"/>
              <a:gd name="connsiteY14" fmla="*/ 1508184 h 2280604"/>
              <a:gd name="connsiteX15" fmla="*/ 2648161 w 3152217"/>
              <a:gd name="connsiteY15" fmla="*/ 1928111 h 2280604"/>
              <a:gd name="connsiteX16" fmla="*/ 2648161 w 3152217"/>
              <a:gd name="connsiteY16" fmla="*/ 2140328 h 2280604"/>
              <a:gd name="connsiteX17" fmla="*/ 2435944 w 3152217"/>
              <a:gd name="connsiteY17" fmla="*/ 2140328 h 2280604"/>
              <a:gd name="connsiteX18" fmla="*/ 2046853 w 3152217"/>
              <a:gd name="connsiteY18" fmla="*/ 1751235 h 2280604"/>
              <a:gd name="connsiteX19" fmla="*/ 1987859 w 3152217"/>
              <a:gd name="connsiteY19" fmla="*/ 1837485 h 2280604"/>
              <a:gd name="connsiteX20" fmla="*/ 2218760 w 3152217"/>
              <a:gd name="connsiteY20" fmla="*/ 2068387 h 2280604"/>
              <a:gd name="connsiteX21" fmla="*/ 2218760 w 3152217"/>
              <a:gd name="connsiteY21" fmla="*/ 2280604 h 2280604"/>
              <a:gd name="connsiteX22" fmla="*/ 2006543 w 3152217"/>
              <a:gd name="connsiteY22" fmla="*/ 2280604 h 2280604"/>
              <a:gd name="connsiteX23" fmla="*/ 1798691 w 3152217"/>
              <a:gd name="connsiteY23" fmla="*/ 2072750 h 2280604"/>
              <a:gd name="connsiteX24" fmla="*/ 1775643 w 3152217"/>
              <a:gd name="connsiteY24" fmla="*/ 2049702 h 2280604"/>
              <a:gd name="connsiteX25" fmla="*/ 1842458 w 3152217"/>
              <a:gd name="connsiteY25" fmla="*/ 1960446 h 2280604"/>
              <a:gd name="connsiteX26" fmla="*/ 1533525 w 3152217"/>
              <a:gd name="connsiteY26" fmla="*/ 1548506 h 2280604"/>
              <a:gd name="connsiteX27" fmla="*/ 1219200 w 3152217"/>
              <a:gd name="connsiteY27" fmla="*/ 1243706 h 2280604"/>
              <a:gd name="connsiteX28" fmla="*/ 571500 w 3152217"/>
              <a:gd name="connsiteY28" fmla="*/ 1358006 h 2280604"/>
              <a:gd name="connsiteX29" fmla="*/ 0 w 3152217"/>
              <a:gd name="connsiteY29" fmla="*/ 1329431 h 2280604"/>
              <a:gd name="connsiteX30" fmla="*/ 0 w 3152217"/>
              <a:gd name="connsiteY30" fmla="*/ 14981 h 2280604"/>
              <a:gd name="connsiteX31" fmla="*/ 390525 w 3152217"/>
              <a:gd name="connsiteY31" fmla="*/ 24506 h 2280604"/>
              <a:gd name="connsiteX0" fmla="*/ 390525 w 3152217"/>
              <a:gd name="connsiteY0" fmla="*/ 33386 h 2289484"/>
              <a:gd name="connsiteX1" fmla="*/ 95250 w 3152217"/>
              <a:gd name="connsiteY1" fmla="*/ 281036 h 2289484"/>
              <a:gd name="connsiteX2" fmla="*/ 1352550 w 3152217"/>
              <a:gd name="connsiteY2" fmla="*/ 157211 h 2289484"/>
              <a:gd name="connsiteX3" fmla="*/ 2314575 w 3152217"/>
              <a:gd name="connsiteY3" fmla="*/ 357236 h 2289484"/>
              <a:gd name="connsiteX4" fmla="*/ 2724150 w 3152217"/>
              <a:gd name="connsiteY4" fmla="*/ 852536 h 2289484"/>
              <a:gd name="connsiteX5" fmla="*/ 3152217 w 3152217"/>
              <a:gd name="connsiteY5" fmla="*/ 1289171 h 2289484"/>
              <a:gd name="connsiteX6" fmla="*/ 3152217 w 3152217"/>
              <a:gd name="connsiteY6" fmla="*/ 1501388 h 2289484"/>
              <a:gd name="connsiteX7" fmla="*/ 2940000 w 3152217"/>
              <a:gd name="connsiteY7" fmla="*/ 1501388 h 2289484"/>
              <a:gd name="connsiteX8" fmla="*/ 2539107 w 3152217"/>
              <a:gd name="connsiteY8" fmla="*/ 1100494 h 2289484"/>
              <a:gd name="connsiteX9" fmla="*/ 2474399 w 3152217"/>
              <a:gd name="connsiteY9" fmla="*/ 1187203 h 2289484"/>
              <a:gd name="connsiteX10" fmla="*/ 2907621 w 3152217"/>
              <a:gd name="connsiteY10" fmla="*/ 1620426 h 2289484"/>
              <a:gd name="connsiteX11" fmla="*/ 2907621 w 3152217"/>
              <a:gd name="connsiteY11" fmla="*/ 1832643 h 2289484"/>
              <a:gd name="connsiteX12" fmla="*/ 2695404 w 3152217"/>
              <a:gd name="connsiteY12" fmla="*/ 1832643 h 2289484"/>
              <a:gd name="connsiteX13" fmla="*/ 2293017 w 3152217"/>
              <a:gd name="connsiteY13" fmla="*/ 1430255 h 2289484"/>
              <a:gd name="connsiteX14" fmla="*/ 2228234 w 3152217"/>
              <a:gd name="connsiteY14" fmla="*/ 1517064 h 2289484"/>
              <a:gd name="connsiteX15" fmla="*/ 2648161 w 3152217"/>
              <a:gd name="connsiteY15" fmla="*/ 1936991 h 2289484"/>
              <a:gd name="connsiteX16" fmla="*/ 2648161 w 3152217"/>
              <a:gd name="connsiteY16" fmla="*/ 2149208 h 2289484"/>
              <a:gd name="connsiteX17" fmla="*/ 2435944 w 3152217"/>
              <a:gd name="connsiteY17" fmla="*/ 2149208 h 2289484"/>
              <a:gd name="connsiteX18" fmla="*/ 2046853 w 3152217"/>
              <a:gd name="connsiteY18" fmla="*/ 1760115 h 2289484"/>
              <a:gd name="connsiteX19" fmla="*/ 1987859 w 3152217"/>
              <a:gd name="connsiteY19" fmla="*/ 1846365 h 2289484"/>
              <a:gd name="connsiteX20" fmla="*/ 2218760 w 3152217"/>
              <a:gd name="connsiteY20" fmla="*/ 2077267 h 2289484"/>
              <a:gd name="connsiteX21" fmla="*/ 2218760 w 3152217"/>
              <a:gd name="connsiteY21" fmla="*/ 2289484 h 2289484"/>
              <a:gd name="connsiteX22" fmla="*/ 2006543 w 3152217"/>
              <a:gd name="connsiteY22" fmla="*/ 2289484 h 2289484"/>
              <a:gd name="connsiteX23" fmla="*/ 1798691 w 3152217"/>
              <a:gd name="connsiteY23" fmla="*/ 2081630 h 2289484"/>
              <a:gd name="connsiteX24" fmla="*/ 1775643 w 3152217"/>
              <a:gd name="connsiteY24" fmla="*/ 2058582 h 2289484"/>
              <a:gd name="connsiteX25" fmla="*/ 1842458 w 3152217"/>
              <a:gd name="connsiteY25" fmla="*/ 1969326 h 2289484"/>
              <a:gd name="connsiteX26" fmla="*/ 1533525 w 3152217"/>
              <a:gd name="connsiteY26" fmla="*/ 1557386 h 2289484"/>
              <a:gd name="connsiteX27" fmla="*/ 1219200 w 3152217"/>
              <a:gd name="connsiteY27" fmla="*/ 1252586 h 2289484"/>
              <a:gd name="connsiteX28" fmla="*/ 571500 w 3152217"/>
              <a:gd name="connsiteY28" fmla="*/ 1366886 h 2289484"/>
              <a:gd name="connsiteX29" fmla="*/ 0 w 3152217"/>
              <a:gd name="connsiteY29" fmla="*/ 1338311 h 2289484"/>
              <a:gd name="connsiteX30" fmla="*/ 0 w 3152217"/>
              <a:gd name="connsiteY30" fmla="*/ 23861 h 2289484"/>
              <a:gd name="connsiteX31" fmla="*/ 390525 w 3152217"/>
              <a:gd name="connsiteY31" fmla="*/ 33386 h 2289484"/>
              <a:gd name="connsiteX0" fmla="*/ 390525 w 3152217"/>
              <a:gd name="connsiteY0" fmla="*/ 24507 h 2280605"/>
              <a:gd name="connsiteX1" fmla="*/ 95250 w 3152217"/>
              <a:gd name="connsiteY1" fmla="*/ 272157 h 2280605"/>
              <a:gd name="connsiteX2" fmla="*/ 1352550 w 3152217"/>
              <a:gd name="connsiteY2" fmla="*/ 148332 h 2280605"/>
              <a:gd name="connsiteX3" fmla="*/ 2314575 w 3152217"/>
              <a:gd name="connsiteY3" fmla="*/ 348357 h 2280605"/>
              <a:gd name="connsiteX4" fmla="*/ 2724150 w 3152217"/>
              <a:gd name="connsiteY4" fmla="*/ 843657 h 2280605"/>
              <a:gd name="connsiteX5" fmla="*/ 3152217 w 3152217"/>
              <a:gd name="connsiteY5" fmla="*/ 1280292 h 2280605"/>
              <a:gd name="connsiteX6" fmla="*/ 3152217 w 3152217"/>
              <a:gd name="connsiteY6" fmla="*/ 1492509 h 2280605"/>
              <a:gd name="connsiteX7" fmla="*/ 2940000 w 3152217"/>
              <a:gd name="connsiteY7" fmla="*/ 1492509 h 2280605"/>
              <a:gd name="connsiteX8" fmla="*/ 2539107 w 3152217"/>
              <a:gd name="connsiteY8" fmla="*/ 1091615 h 2280605"/>
              <a:gd name="connsiteX9" fmla="*/ 2474399 w 3152217"/>
              <a:gd name="connsiteY9" fmla="*/ 1178324 h 2280605"/>
              <a:gd name="connsiteX10" fmla="*/ 2907621 w 3152217"/>
              <a:gd name="connsiteY10" fmla="*/ 1611547 h 2280605"/>
              <a:gd name="connsiteX11" fmla="*/ 2907621 w 3152217"/>
              <a:gd name="connsiteY11" fmla="*/ 1823764 h 2280605"/>
              <a:gd name="connsiteX12" fmla="*/ 2695404 w 3152217"/>
              <a:gd name="connsiteY12" fmla="*/ 1823764 h 2280605"/>
              <a:gd name="connsiteX13" fmla="*/ 2293017 w 3152217"/>
              <a:gd name="connsiteY13" fmla="*/ 1421376 h 2280605"/>
              <a:gd name="connsiteX14" fmla="*/ 2228234 w 3152217"/>
              <a:gd name="connsiteY14" fmla="*/ 1508185 h 2280605"/>
              <a:gd name="connsiteX15" fmla="*/ 2648161 w 3152217"/>
              <a:gd name="connsiteY15" fmla="*/ 1928112 h 2280605"/>
              <a:gd name="connsiteX16" fmla="*/ 2648161 w 3152217"/>
              <a:gd name="connsiteY16" fmla="*/ 2140329 h 2280605"/>
              <a:gd name="connsiteX17" fmla="*/ 2435944 w 3152217"/>
              <a:gd name="connsiteY17" fmla="*/ 2140329 h 2280605"/>
              <a:gd name="connsiteX18" fmla="*/ 2046853 w 3152217"/>
              <a:gd name="connsiteY18" fmla="*/ 1751236 h 2280605"/>
              <a:gd name="connsiteX19" fmla="*/ 1987859 w 3152217"/>
              <a:gd name="connsiteY19" fmla="*/ 1837486 h 2280605"/>
              <a:gd name="connsiteX20" fmla="*/ 2218760 w 3152217"/>
              <a:gd name="connsiteY20" fmla="*/ 2068388 h 2280605"/>
              <a:gd name="connsiteX21" fmla="*/ 2218760 w 3152217"/>
              <a:gd name="connsiteY21" fmla="*/ 2280605 h 2280605"/>
              <a:gd name="connsiteX22" fmla="*/ 2006543 w 3152217"/>
              <a:gd name="connsiteY22" fmla="*/ 2280605 h 2280605"/>
              <a:gd name="connsiteX23" fmla="*/ 1798691 w 3152217"/>
              <a:gd name="connsiteY23" fmla="*/ 2072751 h 2280605"/>
              <a:gd name="connsiteX24" fmla="*/ 1775643 w 3152217"/>
              <a:gd name="connsiteY24" fmla="*/ 2049703 h 2280605"/>
              <a:gd name="connsiteX25" fmla="*/ 1842458 w 3152217"/>
              <a:gd name="connsiteY25" fmla="*/ 1960447 h 2280605"/>
              <a:gd name="connsiteX26" fmla="*/ 1533525 w 3152217"/>
              <a:gd name="connsiteY26" fmla="*/ 1548507 h 2280605"/>
              <a:gd name="connsiteX27" fmla="*/ 1219200 w 3152217"/>
              <a:gd name="connsiteY27" fmla="*/ 1243707 h 2280605"/>
              <a:gd name="connsiteX28" fmla="*/ 571500 w 3152217"/>
              <a:gd name="connsiteY28" fmla="*/ 1358007 h 2280605"/>
              <a:gd name="connsiteX29" fmla="*/ 0 w 3152217"/>
              <a:gd name="connsiteY29" fmla="*/ 1329432 h 2280605"/>
              <a:gd name="connsiteX30" fmla="*/ 0 w 3152217"/>
              <a:gd name="connsiteY30" fmla="*/ 14982 h 2280605"/>
              <a:gd name="connsiteX31" fmla="*/ 390525 w 3152217"/>
              <a:gd name="connsiteY31" fmla="*/ 24507 h 2280605"/>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390525 w 3152217"/>
              <a:gd name="connsiteY0" fmla="*/ 9525 h 2265623"/>
              <a:gd name="connsiteX1" fmla="*/ 95250 w 3152217"/>
              <a:gd name="connsiteY1" fmla="*/ 257175 h 2265623"/>
              <a:gd name="connsiteX2" fmla="*/ 1352550 w 3152217"/>
              <a:gd name="connsiteY2" fmla="*/ 133350 h 2265623"/>
              <a:gd name="connsiteX3" fmla="*/ 2314575 w 3152217"/>
              <a:gd name="connsiteY3" fmla="*/ 333375 h 2265623"/>
              <a:gd name="connsiteX4" fmla="*/ 2724150 w 3152217"/>
              <a:gd name="connsiteY4" fmla="*/ 828675 h 2265623"/>
              <a:gd name="connsiteX5" fmla="*/ 3152217 w 3152217"/>
              <a:gd name="connsiteY5" fmla="*/ 1265310 h 2265623"/>
              <a:gd name="connsiteX6" fmla="*/ 3152217 w 3152217"/>
              <a:gd name="connsiteY6" fmla="*/ 1477527 h 2265623"/>
              <a:gd name="connsiteX7" fmla="*/ 2940000 w 3152217"/>
              <a:gd name="connsiteY7" fmla="*/ 1477527 h 2265623"/>
              <a:gd name="connsiteX8" fmla="*/ 2539107 w 3152217"/>
              <a:gd name="connsiteY8" fmla="*/ 1076633 h 2265623"/>
              <a:gd name="connsiteX9" fmla="*/ 2474399 w 3152217"/>
              <a:gd name="connsiteY9" fmla="*/ 1163342 h 2265623"/>
              <a:gd name="connsiteX10" fmla="*/ 2907621 w 3152217"/>
              <a:gd name="connsiteY10" fmla="*/ 1596565 h 2265623"/>
              <a:gd name="connsiteX11" fmla="*/ 2907621 w 3152217"/>
              <a:gd name="connsiteY11" fmla="*/ 1808782 h 2265623"/>
              <a:gd name="connsiteX12" fmla="*/ 2695404 w 3152217"/>
              <a:gd name="connsiteY12" fmla="*/ 1808782 h 2265623"/>
              <a:gd name="connsiteX13" fmla="*/ 2293017 w 3152217"/>
              <a:gd name="connsiteY13" fmla="*/ 1406394 h 2265623"/>
              <a:gd name="connsiteX14" fmla="*/ 2228234 w 3152217"/>
              <a:gd name="connsiteY14" fmla="*/ 1493203 h 2265623"/>
              <a:gd name="connsiteX15" fmla="*/ 2648161 w 3152217"/>
              <a:gd name="connsiteY15" fmla="*/ 1913130 h 2265623"/>
              <a:gd name="connsiteX16" fmla="*/ 2648161 w 3152217"/>
              <a:gd name="connsiteY16" fmla="*/ 2125347 h 2265623"/>
              <a:gd name="connsiteX17" fmla="*/ 2435944 w 3152217"/>
              <a:gd name="connsiteY17" fmla="*/ 2125347 h 2265623"/>
              <a:gd name="connsiteX18" fmla="*/ 2046853 w 3152217"/>
              <a:gd name="connsiteY18" fmla="*/ 1736254 h 2265623"/>
              <a:gd name="connsiteX19" fmla="*/ 1987859 w 3152217"/>
              <a:gd name="connsiteY19" fmla="*/ 1822504 h 2265623"/>
              <a:gd name="connsiteX20" fmla="*/ 2218760 w 3152217"/>
              <a:gd name="connsiteY20" fmla="*/ 2053406 h 2265623"/>
              <a:gd name="connsiteX21" fmla="*/ 2218760 w 3152217"/>
              <a:gd name="connsiteY21" fmla="*/ 2265623 h 2265623"/>
              <a:gd name="connsiteX22" fmla="*/ 2006543 w 3152217"/>
              <a:gd name="connsiteY22" fmla="*/ 2265623 h 2265623"/>
              <a:gd name="connsiteX23" fmla="*/ 1798691 w 3152217"/>
              <a:gd name="connsiteY23" fmla="*/ 2057769 h 2265623"/>
              <a:gd name="connsiteX24" fmla="*/ 1775643 w 3152217"/>
              <a:gd name="connsiteY24" fmla="*/ 2034721 h 2265623"/>
              <a:gd name="connsiteX25" fmla="*/ 1842458 w 3152217"/>
              <a:gd name="connsiteY25" fmla="*/ 1945465 h 2265623"/>
              <a:gd name="connsiteX26" fmla="*/ 1533525 w 3152217"/>
              <a:gd name="connsiteY26" fmla="*/ 1533525 h 2265623"/>
              <a:gd name="connsiteX27" fmla="*/ 1219200 w 3152217"/>
              <a:gd name="connsiteY27" fmla="*/ 1228725 h 2265623"/>
              <a:gd name="connsiteX28" fmla="*/ 571500 w 3152217"/>
              <a:gd name="connsiteY28" fmla="*/ 1343025 h 2265623"/>
              <a:gd name="connsiteX29" fmla="*/ 0 w 3152217"/>
              <a:gd name="connsiteY29" fmla="*/ 1314450 h 2265623"/>
              <a:gd name="connsiteX30" fmla="*/ 0 w 3152217"/>
              <a:gd name="connsiteY30" fmla="*/ 0 h 2265623"/>
              <a:gd name="connsiteX31" fmla="*/ 390525 w 3152217"/>
              <a:gd name="connsiteY31" fmla="*/ 9525 h 2265623"/>
              <a:gd name="connsiteX0" fmla="*/ 400050 w 3152217"/>
              <a:gd name="connsiteY0" fmla="*/ 0 h 2284673"/>
              <a:gd name="connsiteX1" fmla="*/ 95250 w 3152217"/>
              <a:gd name="connsiteY1" fmla="*/ 276225 h 2284673"/>
              <a:gd name="connsiteX2" fmla="*/ 1352550 w 3152217"/>
              <a:gd name="connsiteY2" fmla="*/ 152400 h 2284673"/>
              <a:gd name="connsiteX3" fmla="*/ 2314575 w 3152217"/>
              <a:gd name="connsiteY3" fmla="*/ 352425 h 2284673"/>
              <a:gd name="connsiteX4" fmla="*/ 2724150 w 3152217"/>
              <a:gd name="connsiteY4" fmla="*/ 847725 h 2284673"/>
              <a:gd name="connsiteX5" fmla="*/ 3152217 w 3152217"/>
              <a:gd name="connsiteY5" fmla="*/ 1284360 h 2284673"/>
              <a:gd name="connsiteX6" fmla="*/ 3152217 w 3152217"/>
              <a:gd name="connsiteY6" fmla="*/ 1496577 h 2284673"/>
              <a:gd name="connsiteX7" fmla="*/ 2940000 w 3152217"/>
              <a:gd name="connsiteY7" fmla="*/ 1496577 h 2284673"/>
              <a:gd name="connsiteX8" fmla="*/ 2539107 w 3152217"/>
              <a:gd name="connsiteY8" fmla="*/ 1095683 h 2284673"/>
              <a:gd name="connsiteX9" fmla="*/ 2474399 w 3152217"/>
              <a:gd name="connsiteY9" fmla="*/ 1182392 h 2284673"/>
              <a:gd name="connsiteX10" fmla="*/ 2907621 w 3152217"/>
              <a:gd name="connsiteY10" fmla="*/ 1615615 h 2284673"/>
              <a:gd name="connsiteX11" fmla="*/ 2907621 w 3152217"/>
              <a:gd name="connsiteY11" fmla="*/ 1827832 h 2284673"/>
              <a:gd name="connsiteX12" fmla="*/ 2695404 w 3152217"/>
              <a:gd name="connsiteY12" fmla="*/ 1827832 h 2284673"/>
              <a:gd name="connsiteX13" fmla="*/ 2293017 w 3152217"/>
              <a:gd name="connsiteY13" fmla="*/ 1425444 h 2284673"/>
              <a:gd name="connsiteX14" fmla="*/ 2228234 w 3152217"/>
              <a:gd name="connsiteY14" fmla="*/ 1512253 h 2284673"/>
              <a:gd name="connsiteX15" fmla="*/ 2648161 w 3152217"/>
              <a:gd name="connsiteY15" fmla="*/ 1932180 h 2284673"/>
              <a:gd name="connsiteX16" fmla="*/ 2648161 w 3152217"/>
              <a:gd name="connsiteY16" fmla="*/ 2144397 h 2284673"/>
              <a:gd name="connsiteX17" fmla="*/ 2435944 w 3152217"/>
              <a:gd name="connsiteY17" fmla="*/ 2144397 h 2284673"/>
              <a:gd name="connsiteX18" fmla="*/ 2046853 w 3152217"/>
              <a:gd name="connsiteY18" fmla="*/ 1755304 h 2284673"/>
              <a:gd name="connsiteX19" fmla="*/ 1987859 w 3152217"/>
              <a:gd name="connsiteY19" fmla="*/ 1841554 h 2284673"/>
              <a:gd name="connsiteX20" fmla="*/ 2218760 w 3152217"/>
              <a:gd name="connsiteY20" fmla="*/ 2072456 h 2284673"/>
              <a:gd name="connsiteX21" fmla="*/ 2218760 w 3152217"/>
              <a:gd name="connsiteY21" fmla="*/ 2284673 h 2284673"/>
              <a:gd name="connsiteX22" fmla="*/ 2006543 w 3152217"/>
              <a:gd name="connsiteY22" fmla="*/ 2284673 h 2284673"/>
              <a:gd name="connsiteX23" fmla="*/ 1798691 w 3152217"/>
              <a:gd name="connsiteY23" fmla="*/ 2076819 h 2284673"/>
              <a:gd name="connsiteX24" fmla="*/ 1775643 w 3152217"/>
              <a:gd name="connsiteY24" fmla="*/ 2053771 h 2284673"/>
              <a:gd name="connsiteX25" fmla="*/ 1842458 w 3152217"/>
              <a:gd name="connsiteY25" fmla="*/ 1964515 h 2284673"/>
              <a:gd name="connsiteX26" fmla="*/ 1533525 w 3152217"/>
              <a:gd name="connsiteY26" fmla="*/ 1552575 h 2284673"/>
              <a:gd name="connsiteX27" fmla="*/ 1219200 w 3152217"/>
              <a:gd name="connsiteY27" fmla="*/ 1247775 h 2284673"/>
              <a:gd name="connsiteX28" fmla="*/ 571500 w 3152217"/>
              <a:gd name="connsiteY28" fmla="*/ 1362075 h 2284673"/>
              <a:gd name="connsiteX29" fmla="*/ 0 w 3152217"/>
              <a:gd name="connsiteY29" fmla="*/ 1333500 h 2284673"/>
              <a:gd name="connsiteX30" fmla="*/ 0 w 3152217"/>
              <a:gd name="connsiteY30" fmla="*/ 19050 h 2284673"/>
              <a:gd name="connsiteX31" fmla="*/ 400050 w 3152217"/>
              <a:gd name="connsiteY31" fmla="*/ 0 h 228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52217" h="2284673">
                <a:moveTo>
                  <a:pt x="400050" y="0"/>
                </a:moveTo>
                <a:lnTo>
                  <a:pt x="95250" y="276225"/>
                </a:lnTo>
                <a:cubicBezTo>
                  <a:pt x="349250" y="777875"/>
                  <a:pt x="831850" y="460375"/>
                  <a:pt x="1352550" y="152400"/>
                </a:cubicBezTo>
                <a:cubicBezTo>
                  <a:pt x="1641475" y="288925"/>
                  <a:pt x="1968500" y="301625"/>
                  <a:pt x="2314575" y="352425"/>
                </a:cubicBezTo>
                <a:cubicBezTo>
                  <a:pt x="2451100" y="603250"/>
                  <a:pt x="2587625" y="682625"/>
                  <a:pt x="2724150" y="847725"/>
                </a:cubicBezTo>
                <a:lnTo>
                  <a:pt x="3152217" y="1284360"/>
                </a:lnTo>
                <a:cubicBezTo>
                  <a:pt x="3210819" y="1342962"/>
                  <a:pt x="3210819" y="1437975"/>
                  <a:pt x="3152217" y="1496577"/>
                </a:cubicBezTo>
                <a:cubicBezTo>
                  <a:pt x="3093615" y="1555179"/>
                  <a:pt x="2998602" y="1555179"/>
                  <a:pt x="2940000" y="1496577"/>
                </a:cubicBezTo>
                <a:lnTo>
                  <a:pt x="2539107" y="1095683"/>
                </a:lnTo>
                <a:lnTo>
                  <a:pt x="2474399" y="1182392"/>
                </a:lnTo>
                <a:lnTo>
                  <a:pt x="2907621" y="1615615"/>
                </a:lnTo>
                <a:cubicBezTo>
                  <a:pt x="2966223" y="1674217"/>
                  <a:pt x="2966223" y="1769230"/>
                  <a:pt x="2907621" y="1827832"/>
                </a:cubicBezTo>
                <a:cubicBezTo>
                  <a:pt x="2849019" y="1886434"/>
                  <a:pt x="2754006" y="1886434"/>
                  <a:pt x="2695404" y="1827832"/>
                </a:cubicBezTo>
                <a:lnTo>
                  <a:pt x="2293017" y="1425444"/>
                </a:lnTo>
                <a:lnTo>
                  <a:pt x="2228234" y="1512253"/>
                </a:lnTo>
                <a:lnTo>
                  <a:pt x="2648161" y="1932180"/>
                </a:lnTo>
                <a:cubicBezTo>
                  <a:pt x="2706763" y="1990782"/>
                  <a:pt x="2706763" y="2085795"/>
                  <a:pt x="2648161" y="2144397"/>
                </a:cubicBezTo>
                <a:cubicBezTo>
                  <a:pt x="2589559" y="2202999"/>
                  <a:pt x="2494546" y="2202999"/>
                  <a:pt x="2435944" y="2144397"/>
                </a:cubicBezTo>
                <a:lnTo>
                  <a:pt x="2046853" y="1755304"/>
                </a:lnTo>
                <a:lnTo>
                  <a:pt x="1987859" y="1841554"/>
                </a:lnTo>
                <a:lnTo>
                  <a:pt x="2218760" y="2072456"/>
                </a:lnTo>
                <a:cubicBezTo>
                  <a:pt x="2277362" y="2131058"/>
                  <a:pt x="2277362" y="2226071"/>
                  <a:pt x="2218760" y="2284673"/>
                </a:cubicBezTo>
                <a:cubicBezTo>
                  <a:pt x="2160158" y="2343275"/>
                  <a:pt x="2065146" y="2343275"/>
                  <a:pt x="2006543" y="2284673"/>
                </a:cubicBezTo>
                <a:lnTo>
                  <a:pt x="1798691" y="2076819"/>
                </a:lnTo>
                <a:lnTo>
                  <a:pt x="1775643" y="2053771"/>
                </a:lnTo>
                <a:lnTo>
                  <a:pt x="1842458" y="1964515"/>
                </a:lnTo>
                <a:cubicBezTo>
                  <a:pt x="2026677" y="1607442"/>
                  <a:pt x="1697608" y="1472750"/>
                  <a:pt x="1533525" y="1552575"/>
                </a:cubicBezTo>
                <a:cubicBezTo>
                  <a:pt x="1555750" y="1323975"/>
                  <a:pt x="1380229" y="1237081"/>
                  <a:pt x="1219200" y="1247775"/>
                </a:cubicBezTo>
                <a:cubicBezTo>
                  <a:pt x="1190625" y="958850"/>
                  <a:pt x="838200" y="793750"/>
                  <a:pt x="571500" y="1362075"/>
                </a:cubicBezTo>
                <a:cubicBezTo>
                  <a:pt x="504825" y="1114425"/>
                  <a:pt x="276225" y="1066800"/>
                  <a:pt x="0" y="1333500"/>
                </a:cubicBezTo>
                <a:lnTo>
                  <a:pt x="0" y="19050"/>
                </a:lnTo>
                <a:lnTo>
                  <a:pt x="400050" y="0"/>
                </a:lnTo>
                <a:close/>
              </a:path>
            </a:pathLst>
          </a:custGeom>
          <a:solidFill>
            <a:srgbClr val="A20A2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dirty="0">
              <a:ln>
                <a:noFill/>
              </a:ln>
              <a:solidFill>
                <a:srgbClr val="FFFFFF"/>
              </a:solidFill>
              <a:effectLst/>
              <a:uLnTx/>
              <a:uFillTx/>
              <a:latin typeface="Gill Sans MT"/>
              <a:ea typeface="+mn-ea"/>
              <a:cs typeface="+mn-cs"/>
            </a:endParaRPr>
          </a:p>
        </p:txBody>
      </p:sp>
      <p:sp>
        <p:nvSpPr>
          <p:cNvPr id="53" name="TextBox 52">
            <a:extLst>
              <a:ext uri="{FF2B5EF4-FFF2-40B4-BE49-F238E27FC236}">
                <a16:creationId xmlns:a16="http://schemas.microsoft.com/office/drawing/2014/main" id="{9E9457AE-9E8D-4605-98D1-29124EF25553}"/>
              </a:ext>
            </a:extLst>
          </p:cNvPr>
          <p:cNvSpPr txBox="1"/>
          <p:nvPr/>
        </p:nvSpPr>
        <p:spPr>
          <a:xfrm>
            <a:off x="5533987" y="3082859"/>
            <a:ext cx="1551678" cy="400110"/>
          </a:xfrm>
          <a:prstGeom prst="rect">
            <a:avLst/>
          </a:prstGeom>
          <a:noFill/>
        </p:spPr>
        <p:txBody>
          <a:bodyPr wrap="square" rtlCol="0">
            <a:spAutoFit/>
          </a:bodyPr>
          <a:lstStyle/>
          <a:p>
            <a:pPr algn="ctr"/>
            <a:r>
              <a:rPr lang="en-US" sz="2000" b="1" dirty="0">
                <a:solidFill>
                  <a:srgbClr val="FFFFFF">
                    <a:lumMod val="50000"/>
                  </a:srgbClr>
                </a:solidFill>
                <a:latin typeface="Gill Sans MT"/>
              </a:rPr>
              <a:t>Process</a:t>
            </a:r>
          </a:p>
        </p:txBody>
      </p:sp>
      <p:sp>
        <p:nvSpPr>
          <p:cNvPr id="66" name="Rounded Rectangle 1023">
            <a:extLst>
              <a:ext uri="{FF2B5EF4-FFF2-40B4-BE49-F238E27FC236}">
                <a16:creationId xmlns:a16="http://schemas.microsoft.com/office/drawing/2014/main" id="{062A3E43-50B9-4759-B83A-8307FB797B02}"/>
              </a:ext>
            </a:extLst>
          </p:cNvPr>
          <p:cNvSpPr/>
          <p:nvPr/>
        </p:nvSpPr>
        <p:spPr>
          <a:xfrm>
            <a:off x="119389" y="1349644"/>
            <a:ext cx="2416492" cy="4793966"/>
          </a:xfrm>
          <a:prstGeom prst="roundRect">
            <a:avLst>
              <a:gd name="adj" fmla="val 916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124">
            <a:extLst>
              <a:ext uri="{FF2B5EF4-FFF2-40B4-BE49-F238E27FC236}">
                <a16:creationId xmlns:a16="http://schemas.microsoft.com/office/drawing/2014/main" id="{E4252A49-4C11-4C7E-8793-E53CADECB5A4}"/>
              </a:ext>
            </a:extLst>
          </p:cNvPr>
          <p:cNvSpPr/>
          <p:nvPr/>
        </p:nvSpPr>
        <p:spPr>
          <a:xfrm>
            <a:off x="240188" y="1459434"/>
            <a:ext cx="2212373" cy="41448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Background</a:t>
            </a:r>
          </a:p>
        </p:txBody>
      </p:sp>
      <p:sp>
        <p:nvSpPr>
          <p:cNvPr id="69" name="Rectangle 68">
            <a:extLst>
              <a:ext uri="{FF2B5EF4-FFF2-40B4-BE49-F238E27FC236}">
                <a16:creationId xmlns:a16="http://schemas.microsoft.com/office/drawing/2014/main" id="{7D00885B-DAE4-4451-ABD6-E2C20C4EBDC1}"/>
              </a:ext>
            </a:extLst>
          </p:cNvPr>
          <p:cNvSpPr/>
          <p:nvPr/>
        </p:nvSpPr>
        <p:spPr>
          <a:xfrm>
            <a:off x="578726" y="2083208"/>
            <a:ext cx="1921012" cy="646331"/>
          </a:xfrm>
          <a:prstGeom prst="rect">
            <a:avLst/>
          </a:prstGeom>
        </p:spPr>
        <p:txBody>
          <a:bodyPr wrap="square">
            <a:spAutoFit/>
          </a:bodyPr>
          <a:lstStyle/>
          <a:p>
            <a:pPr lvl="0" defTabSz="4036710">
              <a:defRPr/>
            </a:pPr>
            <a:r>
              <a:rPr lang="en-US" sz="1200" b="1" dirty="0">
                <a:solidFill>
                  <a:schemeClr val="accent1">
                    <a:lumMod val="75000"/>
                  </a:schemeClr>
                </a:solidFill>
                <a:latin typeface="Gill Sans MT" panose="020B0502020104020203" pitchFamily="34" charset="0"/>
                <a:cs typeface="Arial" panose="020B0604020202020204" pitchFamily="34" charset="0"/>
              </a:rPr>
              <a:t>Pak LMIS started in 2012 with FP and EPI Program</a:t>
            </a:r>
          </a:p>
        </p:txBody>
      </p:sp>
      <p:pic>
        <p:nvPicPr>
          <p:cNvPr id="79" name="Graphic 88">
            <a:extLst>
              <a:ext uri="{FF2B5EF4-FFF2-40B4-BE49-F238E27FC236}">
                <a16:creationId xmlns:a16="http://schemas.microsoft.com/office/drawing/2014/main" id="{C6C58812-FFB3-460E-91FF-DCA5106EF5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00670" y="2208414"/>
            <a:ext cx="359038" cy="359038"/>
          </a:xfrm>
          <a:prstGeom prst="rect">
            <a:avLst/>
          </a:prstGeom>
        </p:spPr>
      </p:pic>
      <p:pic>
        <p:nvPicPr>
          <p:cNvPr id="40" name="Graphic 39" descr="Lightbulb">
            <a:extLst>
              <a:ext uri="{FF2B5EF4-FFF2-40B4-BE49-F238E27FC236}">
                <a16:creationId xmlns:a16="http://schemas.microsoft.com/office/drawing/2014/main" id="{A362959F-70DB-418C-85EB-3705A47BE0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66548" y="5911948"/>
            <a:ext cx="365760" cy="365760"/>
          </a:xfrm>
          <a:prstGeom prst="rect">
            <a:avLst/>
          </a:prstGeom>
        </p:spPr>
      </p:pic>
      <p:pic>
        <p:nvPicPr>
          <p:cNvPr id="43" name="Graphic 42" descr="Research">
            <a:extLst>
              <a:ext uri="{FF2B5EF4-FFF2-40B4-BE49-F238E27FC236}">
                <a16:creationId xmlns:a16="http://schemas.microsoft.com/office/drawing/2014/main" id="{856E9F38-9014-404F-9A9F-BBD407C57D2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31826" y="5970637"/>
            <a:ext cx="365760" cy="365760"/>
          </a:xfrm>
          <a:prstGeom prst="rect">
            <a:avLst/>
          </a:prstGeom>
        </p:spPr>
      </p:pic>
      <p:pic>
        <p:nvPicPr>
          <p:cNvPr id="52" name="Graphic 51" descr="Playbook">
            <a:extLst>
              <a:ext uri="{FF2B5EF4-FFF2-40B4-BE49-F238E27FC236}">
                <a16:creationId xmlns:a16="http://schemas.microsoft.com/office/drawing/2014/main" id="{85319D63-A29A-4977-9DD2-31741D8101A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11552" y="446560"/>
            <a:ext cx="365760" cy="365760"/>
          </a:xfrm>
          <a:prstGeom prst="rect">
            <a:avLst/>
          </a:prstGeom>
        </p:spPr>
      </p:pic>
      <p:pic>
        <p:nvPicPr>
          <p:cNvPr id="57" name="Graphic 56" descr="Customer review">
            <a:extLst>
              <a:ext uri="{FF2B5EF4-FFF2-40B4-BE49-F238E27FC236}">
                <a16:creationId xmlns:a16="http://schemas.microsoft.com/office/drawing/2014/main" id="{F8B1FCC7-DCA7-4F15-AB93-D9B9B64BEC9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95271" y="2185106"/>
            <a:ext cx="365760" cy="365760"/>
          </a:xfrm>
          <a:prstGeom prst="rect">
            <a:avLst/>
          </a:prstGeom>
        </p:spPr>
      </p:pic>
      <p:pic>
        <p:nvPicPr>
          <p:cNvPr id="77" name="Graphic 76" descr="Arrow circle">
            <a:extLst>
              <a:ext uri="{FF2B5EF4-FFF2-40B4-BE49-F238E27FC236}">
                <a16:creationId xmlns:a16="http://schemas.microsoft.com/office/drawing/2014/main" id="{FACD3C59-1BB3-4DBA-92A8-993A4291EC6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252000" y="2136249"/>
            <a:ext cx="365760" cy="365760"/>
          </a:xfrm>
          <a:prstGeom prst="rect">
            <a:avLst/>
          </a:prstGeom>
        </p:spPr>
      </p:pic>
      <p:sp>
        <p:nvSpPr>
          <p:cNvPr id="103" name="Rectangle 102">
            <a:extLst>
              <a:ext uri="{FF2B5EF4-FFF2-40B4-BE49-F238E27FC236}">
                <a16:creationId xmlns:a16="http://schemas.microsoft.com/office/drawing/2014/main" id="{C3E68961-8F67-4DDF-821B-03168D9967F9}"/>
              </a:ext>
            </a:extLst>
          </p:cNvPr>
          <p:cNvSpPr/>
          <p:nvPr/>
        </p:nvSpPr>
        <p:spPr>
          <a:xfrm>
            <a:off x="552553" y="2800350"/>
            <a:ext cx="1921012" cy="1015663"/>
          </a:xfrm>
          <a:prstGeom prst="rect">
            <a:avLst/>
          </a:prstGeom>
        </p:spPr>
        <p:txBody>
          <a:bodyPr wrap="square">
            <a:spAutoFit/>
          </a:bodyPr>
          <a:lstStyle/>
          <a:p>
            <a:pPr lvl="0" defTabSz="4036710">
              <a:defRPr/>
            </a:pPr>
            <a:r>
              <a:rPr lang="en-US" sz="1200" b="1" dirty="0">
                <a:solidFill>
                  <a:schemeClr val="accent1">
                    <a:lumMod val="75000"/>
                  </a:schemeClr>
                </a:solidFill>
                <a:latin typeface="Gill Sans MT" panose="020B0502020104020203" pitchFamily="34" charset="0"/>
                <a:cs typeface="Arial" panose="020B0604020202020204" pitchFamily="34" charset="0"/>
              </a:rPr>
              <a:t>Implemented across Pakistan for Family Planning,  Vaccines, Medicines, COVID-19 supplies</a:t>
            </a:r>
          </a:p>
        </p:txBody>
      </p:sp>
      <p:pic>
        <p:nvPicPr>
          <p:cNvPr id="104" name="Graphic 88">
            <a:extLst>
              <a:ext uri="{FF2B5EF4-FFF2-40B4-BE49-F238E27FC236}">
                <a16:creationId xmlns:a16="http://schemas.microsoft.com/office/drawing/2014/main" id="{829FB14C-C91B-43FF-8ED8-59093408A9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01793" y="2925556"/>
            <a:ext cx="359038" cy="359038"/>
          </a:xfrm>
          <a:prstGeom prst="rect">
            <a:avLst/>
          </a:prstGeom>
        </p:spPr>
      </p:pic>
      <p:sp>
        <p:nvSpPr>
          <p:cNvPr id="105" name="Rectangle 104">
            <a:extLst>
              <a:ext uri="{FF2B5EF4-FFF2-40B4-BE49-F238E27FC236}">
                <a16:creationId xmlns:a16="http://schemas.microsoft.com/office/drawing/2014/main" id="{70B64F62-4FBF-4762-AF6F-E58B6CFDEF2D}"/>
              </a:ext>
            </a:extLst>
          </p:cNvPr>
          <p:cNvSpPr/>
          <p:nvPr/>
        </p:nvSpPr>
        <p:spPr>
          <a:xfrm>
            <a:off x="552553" y="3897118"/>
            <a:ext cx="1921012" cy="1569660"/>
          </a:xfrm>
          <a:prstGeom prst="rect">
            <a:avLst/>
          </a:prstGeom>
        </p:spPr>
        <p:txBody>
          <a:bodyPr wrap="square">
            <a:spAutoFit/>
          </a:bodyPr>
          <a:lstStyle/>
          <a:p>
            <a:pPr lvl="0" defTabSz="4036710">
              <a:defRPr/>
            </a:pPr>
            <a:r>
              <a:rPr lang="en-US" sz="1200" b="1" dirty="0">
                <a:solidFill>
                  <a:schemeClr val="accent1">
                    <a:lumMod val="75000"/>
                  </a:schemeClr>
                </a:solidFill>
                <a:latin typeface="Gill Sans MT" panose="020B0502020104020203" pitchFamily="34" charset="0"/>
                <a:cs typeface="Arial" panose="020B0604020202020204" pitchFamily="34" charset="0"/>
              </a:rPr>
              <a:t>Demand Planning, Inventory, Warehouse Management, Supply Planning, Forecasting, Quantification, Rich analytics and dashboards, Alerts and notifications</a:t>
            </a:r>
          </a:p>
        </p:txBody>
      </p:sp>
      <p:pic>
        <p:nvPicPr>
          <p:cNvPr id="106" name="Graphic 88">
            <a:extLst>
              <a:ext uri="{FF2B5EF4-FFF2-40B4-BE49-F238E27FC236}">
                <a16:creationId xmlns:a16="http://schemas.microsoft.com/office/drawing/2014/main" id="{65D29241-CF06-4601-B6A2-D2755F5B87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75432" y="3945124"/>
            <a:ext cx="359038" cy="359038"/>
          </a:xfrm>
          <a:prstGeom prst="rect">
            <a:avLst/>
          </a:prstGeom>
        </p:spPr>
      </p:pic>
      <p:sp>
        <p:nvSpPr>
          <p:cNvPr id="109" name="Rectangle 108">
            <a:extLst>
              <a:ext uri="{FF2B5EF4-FFF2-40B4-BE49-F238E27FC236}">
                <a16:creationId xmlns:a16="http://schemas.microsoft.com/office/drawing/2014/main" id="{5676F051-D420-4515-8853-53441159EBBB}"/>
              </a:ext>
            </a:extLst>
          </p:cNvPr>
          <p:cNvSpPr/>
          <p:nvPr/>
        </p:nvSpPr>
        <p:spPr>
          <a:xfrm>
            <a:off x="536828" y="5467318"/>
            <a:ext cx="1921012" cy="646331"/>
          </a:xfrm>
          <a:prstGeom prst="rect">
            <a:avLst/>
          </a:prstGeom>
        </p:spPr>
        <p:txBody>
          <a:bodyPr wrap="square">
            <a:spAutoFit/>
          </a:bodyPr>
          <a:lstStyle/>
          <a:p>
            <a:pPr lvl="0" defTabSz="4036710">
              <a:defRPr/>
            </a:pPr>
            <a:r>
              <a:rPr lang="en-US" sz="1200" b="1" dirty="0">
                <a:solidFill>
                  <a:schemeClr val="accent1">
                    <a:lumMod val="75000"/>
                  </a:schemeClr>
                </a:solidFill>
                <a:latin typeface="Gill Sans MT" panose="020B0502020104020203" pitchFamily="34" charset="0"/>
                <a:cs typeface="Arial" panose="020B0604020202020204" pitchFamily="34" charset="0"/>
              </a:rPr>
              <a:t>1</a:t>
            </a:r>
            <a:r>
              <a:rPr lang="en-US" sz="1200" b="1" baseline="30000" dirty="0">
                <a:solidFill>
                  <a:schemeClr val="accent1">
                    <a:lumMod val="75000"/>
                  </a:schemeClr>
                </a:solidFill>
                <a:latin typeface="Gill Sans MT" panose="020B0502020104020203" pitchFamily="34" charset="0"/>
                <a:cs typeface="Arial" panose="020B0604020202020204" pitchFamily="34" charset="0"/>
              </a:rPr>
              <a:t>st</a:t>
            </a:r>
            <a:r>
              <a:rPr lang="en-US" sz="1200" b="1" dirty="0">
                <a:solidFill>
                  <a:schemeClr val="accent1">
                    <a:lumMod val="75000"/>
                  </a:schemeClr>
                </a:solidFill>
                <a:latin typeface="Gill Sans MT" panose="020B0502020104020203" pitchFamily="34" charset="0"/>
                <a:cs typeface="Arial" panose="020B0604020202020204" pitchFamily="34" charset="0"/>
              </a:rPr>
              <a:t> Assessment on SCISMM in </a:t>
            </a:r>
          </a:p>
          <a:p>
            <a:pPr lvl="0" defTabSz="4036710">
              <a:defRPr/>
            </a:pPr>
            <a:r>
              <a:rPr lang="en-US" sz="1200" b="1" dirty="0">
                <a:solidFill>
                  <a:schemeClr val="accent1">
                    <a:lumMod val="75000"/>
                  </a:schemeClr>
                </a:solidFill>
                <a:latin typeface="Gill Sans MT" panose="020B0502020104020203" pitchFamily="34" charset="0"/>
                <a:cs typeface="Arial" panose="020B0604020202020204" pitchFamily="34" charset="0"/>
              </a:rPr>
              <a:t>Mar 2019</a:t>
            </a:r>
          </a:p>
        </p:txBody>
      </p:sp>
      <p:pic>
        <p:nvPicPr>
          <p:cNvPr id="110" name="Graphic 88">
            <a:extLst>
              <a:ext uri="{FF2B5EF4-FFF2-40B4-BE49-F238E27FC236}">
                <a16:creationId xmlns:a16="http://schemas.microsoft.com/office/drawing/2014/main" id="{7BCC98DA-4D4F-44CC-8594-718DA19E34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132" y="5580921"/>
            <a:ext cx="359038" cy="359038"/>
          </a:xfrm>
          <a:prstGeom prst="rect">
            <a:avLst/>
          </a:prstGeom>
        </p:spPr>
      </p:pic>
      <p:sp>
        <p:nvSpPr>
          <p:cNvPr id="115" name="Rounded Rectangle 1023">
            <a:extLst>
              <a:ext uri="{FF2B5EF4-FFF2-40B4-BE49-F238E27FC236}">
                <a16:creationId xmlns:a16="http://schemas.microsoft.com/office/drawing/2014/main" id="{CED9AC02-0A16-4BCB-A9F4-E4C1B1A662C0}"/>
              </a:ext>
            </a:extLst>
          </p:cNvPr>
          <p:cNvSpPr/>
          <p:nvPr/>
        </p:nvSpPr>
        <p:spPr>
          <a:xfrm>
            <a:off x="9656119" y="2261091"/>
            <a:ext cx="2416492" cy="2750363"/>
          </a:xfrm>
          <a:prstGeom prst="roundRect">
            <a:avLst>
              <a:gd name="adj" fmla="val 9164"/>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24">
            <a:extLst>
              <a:ext uri="{FF2B5EF4-FFF2-40B4-BE49-F238E27FC236}">
                <a16:creationId xmlns:a16="http://schemas.microsoft.com/office/drawing/2014/main" id="{A909CCD4-61C8-4A51-92E2-020340724C67}"/>
              </a:ext>
            </a:extLst>
          </p:cNvPr>
          <p:cNvSpPr/>
          <p:nvPr/>
        </p:nvSpPr>
        <p:spPr>
          <a:xfrm>
            <a:off x="9778072" y="2357525"/>
            <a:ext cx="2212373" cy="41448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SCISMM</a:t>
            </a:r>
          </a:p>
        </p:txBody>
      </p:sp>
      <p:sp>
        <p:nvSpPr>
          <p:cNvPr id="117" name="Rectangle 116">
            <a:extLst>
              <a:ext uri="{FF2B5EF4-FFF2-40B4-BE49-F238E27FC236}">
                <a16:creationId xmlns:a16="http://schemas.microsoft.com/office/drawing/2014/main" id="{CD1AF86B-3567-4374-B93E-E6B404FE9276}"/>
              </a:ext>
            </a:extLst>
          </p:cNvPr>
          <p:cNvSpPr/>
          <p:nvPr/>
        </p:nvSpPr>
        <p:spPr>
          <a:xfrm>
            <a:off x="10089501" y="2985155"/>
            <a:ext cx="1549946" cy="276999"/>
          </a:xfrm>
          <a:prstGeom prst="rect">
            <a:avLst/>
          </a:prstGeom>
        </p:spPr>
        <p:txBody>
          <a:bodyPr wrap="square">
            <a:spAutoFit/>
          </a:bodyPr>
          <a:lstStyle/>
          <a:p>
            <a:pPr lvl="0" defTabSz="4036710">
              <a:defRPr/>
            </a:pPr>
            <a:r>
              <a:rPr lang="en-US" sz="1200" b="1" dirty="0">
                <a:solidFill>
                  <a:schemeClr val="accent6">
                    <a:lumMod val="50000"/>
                  </a:schemeClr>
                </a:solidFill>
                <a:latin typeface="Gill Sans MT" panose="020B0502020104020203" pitchFamily="34" charset="0"/>
                <a:cs typeface="Arial" panose="020B0604020202020204" pitchFamily="34" charset="0"/>
              </a:rPr>
              <a:t>Modular approach</a:t>
            </a:r>
          </a:p>
        </p:txBody>
      </p:sp>
      <p:pic>
        <p:nvPicPr>
          <p:cNvPr id="118" name="Graphic 88">
            <a:extLst>
              <a:ext uri="{FF2B5EF4-FFF2-40B4-BE49-F238E27FC236}">
                <a16:creationId xmlns:a16="http://schemas.microsoft.com/office/drawing/2014/main" id="{741AD55B-3209-4E49-89B3-4B6C49D8EA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9737434" y="2960572"/>
            <a:ext cx="359038" cy="359038"/>
          </a:xfrm>
          <a:prstGeom prst="rect">
            <a:avLst/>
          </a:prstGeom>
        </p:spPr>
      </p:pic>
      <p:sp>
        <p:nvSpPr>
          <p:cNvPr id="119" name="Rectangle 118">
            <a:extLst>
              <a:ext uri="{FF2B5EF4-FFF2-40B4-BE49-F238E27FC236}">
                <a16:creationId xmlns:a16="http://schemas.microsoft.com/office/drawing/2014/main" id="{21AD2AFD-1A62-42C8-8D93-CC7FDBC9523F}"/>
              </a:ext>
            </a:extLst>
          </p:cNvPr>
          <p:cNvSpPr/>
          <p:nvPr/>
        </p:nvSpPr>
        <p:spPr>
          <a:xfrm>
            <a:off x="10089501" y="3518502"/>
            <a:ext cx="1921012" cy="646331"/>
          </a:xfrm>
          <a:prstGeom prst="rect">
            <a:avLst/>
          </a:prstGeom>
        </p:spPr>
        <p:txBody>
          <a:bodyPr wrap="square">
            <a:spAutoFit/>
          </a:bodyPr>
          <a:lstStyle/>
          <a:p>
            <a:pPr lvl="0" defTabSz="4036710">
              <a:defRPr/>
            </a:pPr>
            <a:r>
              <a:rPr lang="en-US" sz="1200" b="1" dirty="0">
                <a:solidFill>
                  <a:schemeClr val="accent6">
                    <a:lumMod val="50000"/>
                  </a:schemeClr>
                </a:solidFill>
                <a:latin typeface="Gill Sans MT" panose="020B0502020104020203" pitchFamily="34" charset="0"/>
                <a:cs typeface="Arial" panose="020B0604020202020204" pitchFamily="34" charset="0"/>
              </a:rPr>
              <a:t>Granular information related to module functionalities</a:t>
            </a:r>
          </a:p>
        </p:txBody>
      </p:sp>
      <p:pic>
        <p:nvPicPr>
          <p:cNvPr id="120" name="Graphic 88">
            <a:extLst>
              <a:ext uri="{FF2B5EF4-FFF2-40B4-BE49-F238E27FC236}">
                <a16:creationId xmlns:a16="http://schemas.microsoft.com/office/drawing/2014/main" id="{754FC82A-FCA2-4018-A561-63D9FD9ADF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9737434" y="3643708"/>
            <a:ext cx="359038" cy="359038"/>
          </a:xfrm>
          <a:prstGeom prst="rect">
            <a:avLst/>
          </a:prstGeom>
        </p:spPr>
      </p:pic>
      <p:sp>
        <p:nvSpPr>
          <p:cNvPr id="121" name="Rectangle 120">
            <a:extLst>
              <a:ext uri="{FF2B5EF4-FFF2-40B4-BE49-F238E27FC236}">
                <a16:creationId xmlns:a16="http://schemas.microsoft.com/office/drawing/2014/main" id="{E6504AE5-E6AD-40B2-8FF1-AEB938890F20}"/>
              </a:ext>
            </a:extLst>
          </p:cNvPr>
          <p:cNvSpPr/>
          <p:nvPr/>
        </p:nvSpPr>
        <p:spPr>
          <a:xfrm>
            <a:off x="10089501" y="4331421"/>
            <a:ext cx="1647574" cy="461665"/>
          </a:xfrm>
          <a:prstGeom prst="rect">
            <a:avLst/>
          </a:prstGeom>
        </p:spPr>
        <p:txBody>
          <a:bodyPr wrap="square">
            <a:spAutoFit/>
          </a:bodyPr>
          <a:lstStyle/>
          <a:p>
            <a:pPr lvl="0" defTabSz="4036710">
              <a:defRPr/>
            </a:pPr>
            <a:r>
              <a:rPr lang="en-US" sz="1200" b="1" dirty="0">
                <a:solidFill>
                  <a:schemeClr val="accent6">
                    <a:lumMod val="50000"/>
                  </a:schemeClr>
                </a:solidFill>
                <a:latin typeface="Gill Sans MT" panose="020B0502020104020203" pitchFamily="34" charset="0"/>
                <a:cs typeface="Arial" panose="020B0604020202020204" pitchFamily="34" charset="0"/>
              </a:rPr>
              <a:t>Roadmap to achieve maturity</a:t>
            </a:r>
          </a:p>
        </p:txBody>
      </p:sp>
      <p:pic>
        <p:nvPicPr>
          <p:cNvPr id="122" name="Graphic 88">
            <a:extLst>
              <a:ext uri="{FF2B5EF4-FFF2-40B4-BE49-F238E27FC236}">
                <a16:creationId xmlns:a16="http://schemas.microsoft.com/office/drawing/2014/main" id="{8C6E0B6C-5678-42F3-B360-4F520FEF19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9713316" y="4351892"/>
            <a:ext cx="359038" cy="359038"/>
          </a:xfrm>
          <a:prstGeom prst="rect">
            <a:avLst/>
          </a:prstGeom>
        </p:spPr>
      </p:pic>
      <p:sp>
        <p:nvSpPr>
          <p:cNvPr id="5" name="TextBox 4">
            <a:extLst>
              <a:ext uri="{FF2B5EF4-FFF2-40B4-BE49-F238E27FC236}">
                <a16:creationId xmlns:a16="http://schemas.microsoft.com/office/drawing/2014/main" id="{DA7E550A-B714-49E0-9E53-828210811042}"/>
              </a:ext>
            </a:extLst>
          </p:cNvPr>
          <p:cNvSpPr txBox="1"/>
          <p:nvPr/>
        </p:nvSpPr>
        <p:spPr>
          <a:xfrm>
            <a:off x="173019" y="-85243"/>
            <a:ext cx="6566556" cy="1077218"/>
          </a:xfrm>
          <a:prstGeom prst="rect">
            <a:avLst/>
          </a:prstGeom>
          <a:noFill/>
        </p:spPr>
        <p:txBody>
          <a:bodyPr wrap="square" rtlCol="0">
            <a:spAutoFit/>
          </a:bodyPr>
          <a:lstStyle/>
          <a:p>
            <a:r>
              <a:rPr lang="en-US" sz="3200" b="1" dirty="0">
                <a:solidFill>
                  <a:srgbClr val="C00000"/>
                </a:solidFill>
              </a:rPr>
              <a:t>We have a targeted course of action: Pakistan LMIS &amp; SCISMM</a:t>
            </a:r>
          </a:p>
        </p:txBody>
      </p:sp>
    </p:spTree>
    <p:extLst>
      <p:ext uri="{BB962C8B-B14F-4D97-AF65-F5344CB8AC3E}">
        <p14:creationId xmlns:p14="http://schemas.microsoft.com/office/powerpoint/2010/main" val="2729632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67" hidden="1">
            <a:extLst>
              <a:ext uri="{FF2B5EF4-FFF2-40B4-BE49-F238E27FC236}">
                <a16:creationId xmlns:a16="http://schemas.microsoft.com/office/drawing/2014/main" id="{3D46526D-118F-4F6F-BAE0-066F422EBD1E}"/>
              </a:ext>
            </a:extLst>
          </p:cNvPr>
          <p:cNvSpPr>
            <a:spLocks noGrp="1"/>
          </p:cNvSpPr>
          <p:nvPr>
            <p:ph type="title"/>
          </p:nvPr>
        </p:nvSpPr>
        <p:spPr/>
        <p:txBody>
          <a:bodyPr/>
          <a:lstStyle/>
          <a:p>
            <a:r>
              <a:rPr lang="en-US" dirty="0"/>
              <a:t>Human resources slide 3</a:t>
            </a:r>
          </a:p>
        </p:txBody>
      </p:sp>
      <p:graphicFrame>
        <p:nvGraphicFramePr>
          <p:cNvPr id="2" name="Table 6">
            <a:extLst>
              <a:ext uri="{FF2B5EF4-FFF2-40B4-BE49-F238E27FC236}">
                <a16:creationId xmlns:a16="http://schemas.microsoft.com/office/drawing/2014/main" id="{11F711DA-DA50-482F-8F15-20DD62787D48}"/>
              </a:ext>
            </a:extLst>
          </p:cNvPr>
          <p:cNvGraphicFramePr>
            <a:graphicFrameLocks noGrp="1"/>
          </p:cNvGraphicFramePr>
          <p:nvPr>
            <p:extLst>
              <p:ext uri="{D42A27DB-BD31-4B8C-83A1-F6EECF244321}">
                <p14:modId xmlns:p14="http://schemas.microsoft.com/office/powerpoint/2010/main" val="3586197"/>
              </p:ext>
            </p:extLst>
          </p:nvPr>
        </p:nvGraphicFramePr>
        <p:xfrm>
          <a:off x="122830" y="666660"/>
          <a:ext cx="11928143" cy="5900638"/>
        </p:xfrm>
        <a:graphic>
          <a:graphicData uri="http://schemas.openxmlformats.org/drawingml/2006/table">
            <a:tbl>
              <a:tblPr firstRow="1" bandRow="1">
                <a:tableStyleId>{5940675A-B579-460E-94D1-54222C63F5DA}</a:tableStyleId>
              </a:tblPr>
              <a:tblGrid>
                <a:gridCol w="5594655">
                  <a:extLst>
                    <a:ext uri="{9D8B030D-6E8A-4147-A177-3AD203B41FA5}">
                      <a16:colId xmlns:a16="http://schemas.microsoft.com/office/drawing/2014/main" val="3150533853"/>
                    </a:ext>
                  </a:extLst>
                </a:gridCol>
                <a:gridCol w="774439">
                  <a:extLst>
                    <a:ext uri="{9D8B030D-6E8A-4147-A177-3AD203B41FA5}">
                      <a16:colId xmlns:a16="http://schemas.microsoft.com/office/drawing/2014/main" val="478237270"/>
                    </a:ext>
                  </a:extLst>
                </a:gridCol>
                <a:gridCol w="5559049">
                  <a:extLst>
                    <a:ext uri="{9D8B030D-6E8A-4147-A177-3AD203B41FA5}">
                      <a16:colId xmlns:a16="http://schemas.microsoft.com/office/drawing/2014/main" val="2875906991"/>
                    </a:ext>
                  </a:extLst>
                </a:gridCol>
              </a:tblGrid>
              <a:tr h="394308">
                <a:tc>
                  <a:txBody>
                    <a:bodyPr/>
                    <a:lstStyle/>
                    <a:p>
                      <a:pPr algn="ctr"/>
                      <a:r>
                        <a:rPr lang="en-US" sz="2000" b="1" dirty="0">
                          <a:latin typeface="Gill Sans MT" panose="020B0502020104020203" pitchFamily="34" charset="0"/>
                        </a:rPr>
                        <a:t>Leverage from Assessment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US" sz="2000">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a:latin typeface="Gill Sans MT" panose="020B0502020104020203" pitchFamily="34" charset="0"/>
                        </a:rPr>
                        <a:t>Improvements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164449015"/>
                  </a:ext>
                </a:extLst>
              </a:tr>
              <a:tr h="2274855">
                <a:tc>
                  <a:txBody>
                    <a:bodyPr/>
                    <a:lstStyle/>
                    <a:p>
                      <a:pPr marL="342900" marR="0" lvl="0" indent="-342900">
                        <a:spcBef>
                          <a:spcPts val="0"/>
                        </a:spcBef>
                        <a:spcAft>
                          <a:spcPts val="0"/>
                        </a:spcAft>
                        <a:buFont typeface="+mj-lt"/>
                        <a:buAutoNum type="alphaLcPeriod"/>
                      </a:pPr>
                      <a:r>
                        <a:rPr lang="en-US" sz="1800" dirty="0">
                          <a:solidFill>
                            <a:schemeClr val="bg1">
                              <a:lumMod val="50000"/>
                            </a:schemeClr>
                          </a:solidFill>
                          <a:effectLst/>
                          <a:latin typeface="Calibri" panose="020F0502020204030204" pitchFamily="34" charset="0"/>
                          <a:ea typeface="Times New Roman" panose="02020603050405020304" pitchFamily="18" charset="0"/>
                        </a:rPr>
                        <a:t>Methodologically identified the gaps between the implemented system(s) and a mature Supply Chain system </a:t>
                      </a:r>
                      <a:endParaRPr lang="en-US" sz="1800" dirty="0">
                        <a:solidFill>
                          <a:schemeClr val="bg1">
                            <a:lumMod val="50000"/>
                          </a:schemeClr>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LcPeriod"/>
                      </a:pPr>
                      <a:endParaRPr lang="en-US" sz="1800" dirty="0">
                        <a:solidFill>
                          <a:schemeClr val="bg1">
                            <a:lumMod val="50000"/>
                          </a:schemeClr>
                        </a:solidFill>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mj-lt"/>
                        <a:buAutoNum type="alphaLcPeriod"/>
                      </a:pPr>
                      <a:r>
                        <a:rPr lang="en-US" sz="1800" dirty="0">
                          <a:solidFill>
                            <a:schemeClr val="bg1">
                              <a:lumMod val="50000"/>
                            </a:schemeClr>
                          </a:solidFill>
                          <a:effectLst/>
                          <a:latin typeface="Calibri" panose="020F0502020204030204" pitchFamily="34" charset="0"/>
                          <a:ea typeface="Times New Roman" panose="02020603050405020304" pitchFamily="18" charset="0"/>
                        </a:rPr>
                        <a:t>SCISMM provides granular details on the standard functionalities to be implemented for maturity</a:t>
                      </a:r>
                      <a:endParaRPr lang="en-US" sz="1800" dirty="0">
                        <a:solidFill>
                          <a:schemeClr val="bg1">
                            <a:lumMod val="50000"/>
                          </a:schemeClr>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LcPeriod"/>
                      </a:pPr>
                      <a:endParaRPr lang="en-US" sz="1800" dirty="0">
                        <a:solidFill>
                          <a:schemeClr val="bg1">
                            <a:lumMod val="50000"/>
                          </a:schemeClr>
                        </a:solidFill>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mj-lt"/>
                        <a:buAutoNum type="alphaLcPeriod"/>
                      </a:pPr>
                      <a:r>
                        <a:rPr lang="en-US" sz="1800" dirty="0">
                          <a:solidFill>
                            <a:schemeClr val="bg1">
                              <a:lumMod val="50000"/>
                            </a:schemeClr>
                          </a:solidFill>
                          <a:effectLst/>
                          <a:latin typeface="Calibri" panose="020F0502020204030204" pitchFamily="34" charset="0"/>
                          <a:ea typeface="Times New Roman" panose="02020603050405020304" pitchFamily="18" charset="0"/>
                        </a:rPr>
                        <a:t>Excellent tool to continuously assess and improve the maturity level of the system</a:t>
                      </a:r>
                      <a:endParaRPr lang="en-US" dirty="0">
                        <a:solidFill>
                          <a:schemeClr val="bg1">
                            <a:lumMod val="50000"/>
                          </a:schemeClr>
                        </a:solidFill>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solidFill>
                          <a:schemeClr val="bg1">
                            <a:lumMod val="50000"/>
                          </a:schemeClr>
                        </a:solidFill>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spcBef>
                          <a:spcPts val="0"/>
                        </a:spcBef>
                        <a:spcAft>
                          <a:spcPts val="0"/>
                        </a:spcAft>
                        <a:buFont typeface="+mj-lt"/>
                        <a:buAutoNum type="alphaLcPeriod"/>
                      </a:pPr>
                      <a:r>
                        <a:rPr lang="en-US" sz="1800" dirty="0">
                          <a:solidFill>
                            <a:schemeClr val="bg1">
                              <a:lumMod val="50000"/>
                            </a:schemeClr>
                          </a:solidFill>
                          <a:effectLst/>
                          <a:latin typeface="Calibri" panose="020F0502020204030204" pitchFamily="34" charset="0"/>
                          <a:ea typeface="Times New Roman" panose="02020603050405020304" pitchFamily="18" charset="0"/>
                        </a:rPr>
                        <a:t>New modules and functionalities introduced in the system mentioned in SCISMM like Purchase Order and funds management</a:t>
                      </a:r>
                    </a:p>
                    <a:p>
                      <a:pPr marL="342900" marR="0" lvl="0" indent="-342900">
                        <a:spcBef>
                          <a:spcPts val="0"/>
                        </a:spcBef>
                        <a:spcAft>
                          <a:spcPts val="0"/>
                        </a:spcAft>
                        <a:buFont typeface="+mj-lt"/>
                        <a:buAutoNum type="alphaLcPeriod"/>
                      </a:pPr>
                      <a:endParaRPr lang="en-US" sz="1800" dirty="0">
                        <a:solidFill>
                          <a:schemeClr val="bg1">
                            <a:lumMod val="50000"/>
                          </a:schemeClr>
                        </a:solidFill>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mj-lt"/>
                        <a:buAutoNum type="alphaLcPeriod"/>
                      </a:pPr>
                      <a:r>
                        <a:rPr lang="en-US" sz="1800" dirty="0">
                          <a:solidFill>
                            <a:schemeClr val="bg1">
                              <a:lumMod val="50000"/>
                            </a:schemeClr>
                          </a:solidFill>
                          <a:effectLst/>
                          <a:latin typeface="Calibri" panose="020F0502020204030204" pitchFamily="34" charset="0"/>
                          <a:ea typeface="Calibri" panose="020F0502020204030204" pitchFamily="34" charset="0"/>
                        </a:rPr>
                        <a:t>Forecasting and Quantification</a:t>
                      </a:r>
                    </a:p>
                    <a:p>
                      <a:endParaRPr lang="en-US" dirty="0">
                        <a:solidFill>
                          <a:schemeClr val="bg1">
                            <a:lumMod val="50000"/>
                          </a:schemeClr>
                        </a:solidFill>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52182967"/>
                  </a:ext>
                </a:extLst>
              </a:tr>
              <a:tr h="394308">
                <a:tc>
                  <a:txBody>
                    <a:bodyPr/>
                    <a:lstStyle/>
                    <a:p>
                      <a:pPr algn="ctr"/>
                      <a:r>
                        <a:rPr lang="en-US" sz="2000" b="1" dirty="0">
                          <a:solidFill>
                            <a:schemeClr val="bg1"/>
                          </a:solidFill>
                          <a:latin typeface="Gill Sans MT" panose="020B0502020104020203" pitchFamily="34" charset="0"/>
                        </a:rPr>
                        <a:t>Benefits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sz="2000" dirty="0">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Gill Sans MT" panose="020B0502020104020203" pitchFamily="34" charset="0"/>
                        </a:rPr>
                        <a:t>Suggestions</a:t>
                      </a:r>
                      <a:endParaRPr lang="en-US" sz="2000" dirty="0">
                        <a:solidFill>
                          <a:schemeClr val="bg1"/>
                        </a:solidFill>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32026121"/>
                  </a:ext>
                </a:extLst>
              </a:tr>
              <a:tr h="2547838">
                <a:tc>
                  <a:txBody>
                    <a:bodyPr/>
                    <a:lstStyle/>
                    <a:p>
                      <a:pPr marL="342900" marR="0" lvl="0" indent="-342900">
                        <a:spcBef>
                          <a:spcPts val="0"/>
                        </a:spcBef>
                        <a:spcAft>
                          <a:spcPts val="0"/>
                        </a:spcAft>
                        <a:buFont typeface="+mj-lt"/>
                        <a:buAutoNum type="alphaLcPeriod"/>
                      </a:pPr>
                      <a:r>
                        <a:rPr lang="en-US" sz="1800" dirty="0">
                          <a:solidFill>
                            <a:schemeClr val="bg1">
                              <a:lumMod val="50000"/>
                            </a:schemeClr>
                          </a:solidFill>
                          <a:effectLst/>
                          <a:latin typeface="Calibri" panose="020F0502020204030204" pitchFamily="34" charset="0"/>
                          <a:ea typeface="Times New Roman" panose="02020603050405020304" pitchFamily="18" charset="0"/>
                        </a:rPr>
                        <a:t>It provided opportunity to assess the system as per international best practices.</a:t>
                      </a:r>
                    </a:p>
                    <a:p>
                      <a:pPr marL="342900" marR="0" lvl="0" indent="-342900">
                        <a:spcBef>
                          <a:spcPts val="0"/>
                        </a:spcBef>
                        <a:spcAft>
                          <a:spcPts val="0"/>
                        </a:spcAft>
                        <a:buFont typeface="+mj-lt"/>
                        <a:buAutoNum type="alphaLcPeriod"/>
                      </a:pPr>
                      <a:endParaRPr lang="en-US" sz="1800" dirty="0">
                        <a:solidFill>
                          <a:schemeClr val="bg1">
                            <a:lumMod val="50000"/>
                          </a:schemeClr>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LcPeriod"/>
                      </a:pPr>
                      <a:r>
                        <a:rPr lang="en-US" sz="1800" dirty="0">
                          <a:solidFill>
                            <a:schemeClr val="bg1">
                              <a:lumMod val="50000"/>
                            </a:schemeClr>
                          </a:solidFill>
                          <a:effectLst/>
                          <a:latin typeface="Calibri" panose="020F0502020204030204" pitchFamily="34" charset="0"/>
                          <a:ea typeface="Times New Roman" panose="02020603050405020304" pitchFamily="18" charset="0"/>
                        </a:rPr>
                        <a:t>Identified areas where further improvements are required</a:t>
                      </a:r>
                    </a:p>
                    <a:p>
                      <a:pPr marL="342900" marR="0" lvl="0" indent="-342900">
                        <a:spcBef>
                          <a:spcPts val="0"/>
                        </a:spcBef>
                        <a:spcAft>
                          <a:spcPts val="0"/>
                        </a:spcAft>
                        <a:buFont typeface="+mj-lt"/>
                        <a:buAutoNum type="alphaLcPeriod"/>
                      </a:pPr>
                      <a:endParaRPr lang="en-US" sz="1800" dirty="0">
                        <a:solidFill>
                          <a:schemeClr val="bg1">
                            <a:lumMod val="50000"/>
                          </a:schemeClr>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LcPeriod"/>
                      </a:pPr>
                      <a:r>
                        <a:rPr lang="en-US" sz="1800" dirty="0">
                          <a:solidFill>
                            <a:schemeClr val="bg1">
                              <a:lumMod val="50000"/>
                            </a:schemeClr>
                          </a:solidFill>
                          <a:effectLst/>
                          <a:latin typeface="Calibri" panose="020F0502020204030204" pitchFamily="34" charset="0"/>
                          <a:ea typeface="Times New Roman" panose="02020603050405020304" pitchFamily="18" charset="0"/>
                        </a:rPr>
                        <a:t>Road map to make system fully mature</a:t>
                      </a:r>
                      <a:endParaRPr lang="en-US" dirty="0">
                        <a:solidFill>
                          <a:schemeClr val="bg1">
                            <a:lumMod val="50000"/>
                          </a:schemeClr>
                        </a:solidFill>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dirty="0">
                        <a:solidFill>
                          <a:schemeClr val="bg1">
                            <a:lumMod val="50000"/>
                          </a:schemeClr>
                        </a:solidFill>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spcBef>
                          <a:spcPts val="0"/>
                        </a:spcBef>
                        <a:spcAft>
                          <a:spcPts val="0"/>
                        </a:spcAft>
                        <a:buFont typeface="+mj-lt"/>
                        <a:buAutoNum type="alphaLcPeriod"/>
                      </a:pPr>
                      <a:r>
                        <a:rPr lang="en-US" sz="1800" dirty="0">
                          <a:solidFill>
                            <a:schemeClr val="bg1">
                              <a:lumMod val="50000"/>
                            </a:schemeClr>
                          </a:solidFill>
                          <a:effectLst/>
                          <a:latin typeface="Calibri" panose="020F0502020204030204" pitchFamily="34" charset="0"/>
                          <a:ea typeface="Times New Roman" panose="02020603050405020304" pitchFamily="18" charset="0"/>
                        </a:rPr>
                        <a:t>Tool digitization (centralized database)</a:t>
                      </a:r>
                      <a:endParaRPr lang="en-US" sz="1800" dirty="0">
                        <a:solidFill>
                          <a:schemeClr val="bg1">
                            <a:lumMod val="50000"/>
                          </a:schemeClr>
                        </a:solidFill>
                        <a:effectLst/>
                        <a:latin typeface="Calibri" panose="020F0502020204030204" pitchFamily="34" charset="0"/>
                        <a:ea typeface="Calibri" panose="020F0502020204030204" pitchFamily="34" charset="0"/>
                      </a:endParaRPr>
                    </a:p>
                    <a:p>
                      <a:pPr marL="685800" marR="0" lvl="1" indent="-228600">
                        <a:spcBef>
                          <a:spcPts val="0"/>
                        </a:spcBef>
                        <a:spcAft>
                          <a:spcPts val="0"/>
                        </a:spcAft>
                        <a:buFont typeface="+mj-lt"/>
                        <a:buAutoNum type="alphaLcPeriod"/>
                      </a:pPr>
                      <a:r>
                        <a:rPr lang="en-US" sz="1600" dirty="0">
                          <a:solidFill>
                            <a:schemeClr val="bg1">
                              <a:lumMod val="50000"/>
                            </a:schemeClr>
                          </a:solidFill>
                          <a:effectLst/>
                          <a:latin typeface="Calibri" panose="020F0502020204030204" pitchFamily="34" charset="0"/>
                          <a:ea typeface="Calibri" panose="020F0502020204030204" pitchFamily="34" charset="0"/>
                        </a:rPr>
                        <a:t>End user to view the improvement in maturity from day one to till to date. </a:t>
                      </a:r>
                    </a:p>
                    <a:p>
                      <a:pPr marL="685800" marR="0" lvl="1" indent="-228600">
                        <a:spcBef>
                          <a:spcPts val="0"/>
                        </a:spcBef>
                        <a:spcAft>
                          <a:spcPts val="0"/>
                        </a:spcAft>
                        <a:buFont typeface="+mj-lt"/>
                        <a:buAutoNum type="alphaLcPeriod"/>
                      </a:pPr>
                      <a:r>
                        <a:rPr lang="en-US" sz="1600" dirty="0">
                          <a:solidFill>
                            <a:schemeClr val="bg1">
                              <a:lumMod val="50000"/>
                            </a:schemeClr>
                          </a:solidFill>
                          <a:effectLst/>
                          <a:latin typeface="Calibri" panose="020F0502020204030204" pitchFamily="34" charset="0"/>
                          <a:ea typeface="Calibri" panose="020F0502020204030204" pitchFamily="34" charset="0"/>
                        </a:rPr>
                        <a:t>Benchmark comparison</a:t>
                      </a:r>
                    </a:p>
                    <a:p>
                      <a:pPr marL="342900" marR="0" lvl="0" indent="-342900">
                        <a:spcBef>
                          <a:spcPts val="0"/>
                        </a:spcBef>
                        <a:spcAft>
                          <a:spcPts val="0"/>
                        </a:spcAft>
                        <a:buFont typeface="+mj-lt"/>
                        <a:buAutoNum type="alphaLcPeriod"/>
                      </a:pPr>
                      <a:r>
                        <a:rPr lang="en-US" sz="1800" dirty="0">
                          <a:solidFill>
                            <a:schemeClr val="bg1">
                              <a:lumMod val="50000"/>
                            </a:schemeClr>
                          </a:solidFill>
                          <a:effectLst/>
                          <a:latin typeface="Calibri" panose="020F0502020204030204" pitchFamily="34" charset="0"/>
                          <a:ea typeface="Times New Roman" panose="02020603050405020304" pitchFamily="18" charset="0"/>
                        </a:rPr>
                        <a:t>Training material &amp; video</a:t>
                      </a:r>
                      <a:endParaRPr lang="en-US" sz="1800" dirty="0">
                        <a:solidFill>
                          <a:schemeClr val="bg1">
                            <a:lumMod val="50000"/>
                          </a:schemeClr>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LcPeriod"/>
                      </a:pPr>
                      <a:r>
                        <a:rPr lang="en-US" sz="1800" dirty="0">
                          <a:solidFill>
                            <a:schemeClr val="bg1">
                              <a:lumMod val="50000"/>
                            </a:schemeClr>
                          </a:solidFill>
                          <a:effectLst/>
                          <a:latin typeface="Calibri" panose="020F0502020204030204" pitchFamily="34" charset="0"/>
                          <a:ea typeface="Times New Roman" panose="02020603050405020304" pitchFamily="18" charset="0"/>
                        </a:rPr>
                        <a:t>Expand the community by making it available over the internet (open access)</a:t>
                      </a:r>
                      <a:endParaRPr lang="en-US" sz="1800" dirty="0">
                        <a:solidFill>
                          <a:schemeClr val="bg1">
                            <a:lumMod val="50000"/>
                          </a:schemeClr>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lphaLcPeriod"/>
                      </a:pPr>
                      <a:r>
                        <a:rPr lang="en-US" sz="1800" dirty="0">
                          <a:solidFill>
                            <a:schemeClr val="bg1">
                              <a:lumMod val="50000"/>
                            </a:schemeClr>
                          </a:solidFill>
                          <a:effectLst/>
                          <a:latin typeface="Calibri" panose="020F0502020204030204" pitchFamily="34" charset="0"/>
                          <a:ea typeface="Times New Roman" panose="02020603050405020304" pitchFamily="18" charset="0"/>
                        </a:rPr>
                        <a:t>Regular releases with improvements in the assessment, based on SCISMII community feedback. </a:t>
                      </a:r>
                      <a:endParaRPr lang="en-US" dirty="0">
                        <a:solidFill>
                          <a:schemeClr val="bg1">
                            <a:lumMod val="50000"/>
                          </a:schemeClr>
                        </a:solidFill>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53686641"/>
                  </a:ext>
                </a:extLst>
              </a:tr>
            </a:tbl>
          </a:graphicData>
        </a:graphic>
      </p:graphicFrame>
      <p:sp>
        <p:nvSpPr>
          <p:cNvPr id="66" name="TextBox 65">
            <a:extLst>
              <a:ext uri="{FF2B5EF4-FFF2-40B4-BE49-F238E27FC236}">
                <a16:creationId xmlns:a16="http://schemas.microsoft.com/office/drawing/2014/main" id="{12823281-4EF7-4C1E-80EB-678E45416FE5}"/>
              </a:ext>
            </a:extLst>
          </p:cNvPr>
          <p:cNvSpPr txBox="1"/>
          <p:nvPr/>
        </p:nvSpPr>
        <p:spPr>
          <a:xfrm>
            <a:off x="0" y="81885"/>
            <a:ext cx="4879294" cy="584775"/>
          </a:xfrm>
          <a:prstGeom prst="rect">
            <a:avLst/>
          </a:prstGeom>
          <a:noFill/>
        </p:spPr>
        <p:txBody>
          <a:bodyPr wrap="square" rtlCol="0">
            <a:spAutoFit/>
          </a:bodyPr>
          <a:lstStyle/>
          <a:p>
            <a:r>
              <a:rPr lang="en-US" sz="3200" b="1" dirty="0">
                <a:solidFill>
                  <a:srgbClr val="C00000"/>
                </a:solidFill>
              </a:rPr>
              <a:t>SCISMM – Pakistan context</a:t>
            </a:r>
          </a:p>
        </p:txBody>
      </p:sp>
    </p:spTree>
    <p:extLst>
      <p:ext uri="{BB962C8B-B14F-4D97-AF65-F5344CB8AC3E}">
        <p14:creationId xmlns:p14="http://schemas.microsoft.com/office/powerpoint/2010/main" val="1860944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51A9B9-DF33-470B-9EAF-36B03E1049D6}"/>
              </a:ext>
            </a:extLst>
          </p:cNvPr>
          <p:cNvPicPr>
            <a:picLocks noChangeAspect="1"/>
          </p:cNvPicPr>
          <p:nvPr/>
        </p:nvPicPr>
        <p:blipFill>
          <a:blip r:embed="rId2"/>
          <a:stretch>
            <a:fillRect/>
          </a:stretch>
        </p:blipFill>
        <p:spPr>
          <a:xfrm>
            <a:off x="813253" y="485775"/>
            <a:ext cx="4314825" cy="2943225"/>
          </a:xfrm>
          <a:prstGeom prst="rect">
            <a:avLst/>
          </a:prstGeom>
        </p:spPr>
      </p:pic>
      <p:pic>
        <p:nvPicPr>
          <p:cNvPr id="5" name="Picture 4">
            <a:extLst>
              <a:ext uri="{FF2B5EF4-FFF2-40B4-BE49-F238E27FC236}">
                <a16:creationId xmlns:a16="http://schemas.microsoft.com/office/drawing/2014/main" id="{E58ACD85-0BA0-44E1-9270-B2354C23A997}"/>
              </a:ext>
            </a:extLst>
          </p:cNvPr>
          <p:cNvPicPr>
            <a:picLocks noChangeAspect="1"/>
          </p:cNvPicPr>
          <p:nvPr/>
        </p:nvPicPr>
        <p:blipFill>
          <a:blip r:embed="rId3"/>
          <a:stretch>
            <a:fillRect/>
          </a:stretch>
        </p:blipFill>
        <p:spPr>
          <a:xfrm>
            <a:off x="103568" y="3574149"/>
            <a:ext cx="5523266" cy="2706989"/>
          </a:xfrm>
          <a:prstGeom prst="rect">
            <a:avLst/>
          </a:prstGeom>
        </p:spPr>
      </p:pic>
      <p:cxnSp>
        <p:nvCxnSpPr>
          <p:cNvPr id="7" name="Straight Connector 6">
            <a:extLst>
              <a:ext uri="{FF2B5EF4-FFF2-40B4-BE49-F238E27FC236}">
                <a16:creationId xmlns:a16="http://schemas.microsoft.com/office/drawing/2014/main" id="{949587EF-4E5D-415F-B002-0D2A13922E89}"/>
              </a:ext>
            </a:extLst>
          </p:cNvPr>
          <p:cNvCxnSpPr/>
          <p:nvPr/>
        </p:nvCxnSpPr>
        <p:spPr>
          <a:xfrm>
            <a:off x="5868535" y="0"/>
            <a:ext cx="0" cy="685800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A10EFB4-319A-49EE-A66B-0412865F51B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097080" y="485775"/>
            <a:ext cx="3856639" cy="2943225"/>
          </a:xfrm>
          <a:prstGeom prst="rect">
            <a:avLst/>
          </a:prstGeom>
        </p:spPr>
      </p:pic>
      <p:pic>
        <p:nvPicPr>
          <p:cNvPr id="9" name="Picture 8">
            <a:extLst>
              <a:ext uri="{FF2B5EF4-FFF2-40B4-BE49-F238E27FC236}">
                <a16:creationId xmlns:a16="http://schemas.microsoft.com/office/drawing/2014/main" id="{F730BF3B-71B3-46F5-A0AB-6C3E92C7140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253942" y="3574148"/>
            <a:ext cx="5498045" cy="2706989"/>
          </a:xfrm>
          <a:prstGeom prst="rect">
            <a:avLst/>
          </a:prstGeom>
        </p:spPr>
      </p:pic>
      <p:sp>
        <p:nvSpPr>
          <p:cNvPr id="10" name="Arrow: Left 9">
            <a:extLst>
              <a:ext uri="{FF2B5EF4-FFF2-40B4-BE49-F238E27FC236}">
                <a16:creationId xmlns:a16="http://schemas.microsoft.com/office/drawing/2014/main" id="{34B01A2A-51BC-49E3-A8B8-1086E3C3B888}"/>
              </a:ext>
            </a:extLst>
          </p:cNvPr>
          <p:cNvSpPr/>
          <p:nvPr/>
        </p:nvSpPr>
        <p:spPr>
          <a:xfrm rot="16200000">
            <a:off x="9754737" y="2289411"/>
            <a:ext cx="293427" cy="272955"/>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14B3A834-3928-40C6-B248-49A622C60096}"/>
              </a:ext>
            </a:extLst>
          </p:cNvPr>
          <p:cNvSpPr/>
          <p:nvPr/>
        </p:nvSpPr>
        <p:spPr>
          <a:xfrm rot="16200000">
            <a:off x="9252045" y="1661471"/>
            <a:ext cx="293427" cy="272955"/>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a:extLst>
              <a:ext uri="{FF2B5EF4-FFF2-40B4-BE49-F238E27FC236}">
                <a16:creationId xmlns:a16="http://schemas.microsoft.com/office/drawing/2014/main" id="{B119AF29-872D-4BF4-9B9D-0B102A949271}"/>
              </a:ext>
            </a:extLst>
          </p:cNvPr>
          <p:cNvSpPr/>
          <p:nvPr/>
        </p:nvSpPr>
        <p:spPr>
          <a:xfrm rot="16200000">
            <a:off x="7832677" y="3584384"/>
            <a:ext cx="293427" cy="272955"/>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 12">
            <a:extLst>
              <a:ext uri="{FF2B5EF4-FFF2-40B4-BE49-F238E27FC236}">
                <a16:creationId xmlns:a16="http://schemas.microsoft.com/office/drawing/2014/main" id="{8479629A-6FF2-49D5-B3A0-B83E3CA903F7}"/>
              </a:ext>
            </a:extLst>
          </p:cNvPr>
          <p:cNvSpPr/>
          <p:nvPr/>
        </p:nvSpPr>
        <p:spPr>
          <a:xfrm rot="16200000">
            <a:off x="7696199" y="4595119"/>
            <a:ext cx="293427" cy="272955"/>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F94FA17-A446-45AA-B6D3-FA1F9736F417}"/>
              </a:ext>
            </a:extLst>
          </p:cNvPr>
          <p:cNvSpPr txBox="1"/>
          <p:nvPr/>
        </p:nvSpPr>
        <p:spPr>
          <a:xfrm>
            <a:off x="2215485" y="-13177"/>
            <a:ext cx="2164773" cy="461665"/>
          </a:xfrm>
          <a:prstGeom prst="rect">
            <a:avLst/>
          </a:prstGeom>
          <a:noFill/>
        </p:spPr>
        <p:txBody>
          <a:bodyPr wrap="square" rtlCol="0">
            <a:spAutoFit/>
          </a:bodyPr>
          <a:lstStyle/>
          <a:p>
            <a:r>
              <a:rPr lang="en-US" sz="2400" b="1" dirty="0">
                <a:solidFill>
                  <a:srgbClr val="C00000"/>
                </a:solidFill>
              </a:rPr>
              <a:t>March 2019</a:t>
            </a:r>
          </a:p>
        </p:txBody>
      </p:sp>
      <p:sp>
        <p:nvSpPr>
          <p:cNvPr id="15" name="TextBox 14">
            <a:extLst>
              <a:ext uri="{FF2B5EF4-FFF2-40B4-BE49-F238E27FC236}">
                <a16:creationId xmlns:a16="http://schemas.microsoft.com/office/drawing/2014/main" id="{B6F068F1-9E29-4E6F-B90A-E62AC789BBCE}"/>
              </a:ext>
            </a:extLst>
          </p:cNvPr>
          <p:cNvSpPr txBox="1"/>
          <p:nvPr/>
        </p:nvSpPr>
        <p:spPr>
          <a:xfrm>
            <a:off x="8163627" y="4127"/>
            <a:ext cx="2115991" cy="523220"/>
          </a:xfrm>
          <a:prstGeom prst="rect">
            <a:avLst/>
          </a:prstGeom>
          <a:noFill/>
        </p:spPr>
        <p:txBody>
          <a:bodyPr wrap="square" rtlCol="0">
            <a:spAutoFit/>
          </a:bodyPr>
          <a:lstStyle/>
          <a:p>
            <a:r>
              <a:rPr lang="en-US" sz="2800" b="1" dirty="0">
                <a:solidFill>
                  <a:srgbClr val="C00000"/>
                </a:solidFill>
              </a:rPr>
              <a:t>Aug 2020</a:t>
            </a:r>
          </a:p>
        </p:txBody>
      </p:sp>
    </p:spTree>
    <p:extLst>
      <p:ext uri="{BB962C8B-B14F-4D97-AF65-F5344CB8AC3E}">
        <p14:creationId xmlns:p14="http://schemas.microsoft.com/office/powerpoint/2010/main" val="3503304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5D1F55-07F9-4A04-AD02-769B2638582D}"/>
              </a:ext>
            </a:extLst>
          </p:cNvPr>
          <p:cNvSpPr txBox="1"/>
          <p:nvPr/>
        </p:nvSpPr>
        <p:spPr>
          <a:xfrm>
            <a:off x="95535" y="150124"/>
            <a:ext cx="10358650" cy="584775"/>
          </a:xfrm>
          <a:prstGeom prst="rect">
            <a:avLst/>
          </a:prstGeom>
          <a:noFill/>
        </p:spPr>
        <p:txBody>
          <a:bodyPr wrap="square" rtlCol="0">
            <a:spAutoFit/>
          </a:bodyPr>
          <a:lstStyle/>
          <a:p>
            <a:r>
              <a:rPr lang="en-US" sz="3200" b="1" dirty="0">
                <a:solidFill>
                  <a:srgbClr val="C00000"/>
                </a:solidFill>
              </a:rPr>
              <a:t>Our suggestions on Interoperability SCISMM Sheet</a:t>
            </a:r>
          </a:p>
        </p:txBody>
      </p:sp>
      <p:graphicFrame>
        <p:nvGraphicFramePr>
          <p:cNvPr id="6" name="Table 6">
            <a:extLst>
              <a:ext uri="{FF2B5EF4-FFF2-40B4-BE49-F238E27FC236}">
                <a16:creationId xmlns:a16="http://schemas.microsoft.com/office/drawing/2014/main" id="{0D1BD044-3A09-4D62-A8FF-C27F3D5B0078}"/>
              </a:ext>
            </a:extLst>
          </p:cNvPr>
          <p:cNvGraphicFramePr>
            <a:graphicFrameLocks noGrp="1"/>
          </p:cNvGraphicFramePr>
          <p:nvPr>
            <p:extLst>
              <p:ext uri="{D42A27DB-BD31-4B8C-83A1-F6EECF244321}">
                <p14:modId xmlns:p14="http://schemas.microsoft.com/office/powerpoint/2010/main" val="2930034503"/>
              </p:ext>
            </p:extLst>
          </p:nvPr>
        </p:nvGraphicFramePr>
        <p:xfrm>
          <a:off x="203200" y="965326"/>
          <a:ext cx="11779536" cy="5156200"/>
        </p:xfrm>
        <a:graphic>
          <a:graphicData uri="http://schemas.openxmlformats.org/drawingml/2006/table">
            <a:tbl>
              <a:tblPr firstRow="1" bandRow="1">
                <a:tableStyleId>{5940675A-B579-460E-94D1-54222C63F5DA}</a:tableStyleId>
              </a:tblPr>
              <a:tblGrid>
                <a:gridCol w="2944884">
                  <a:extLst>
                    <a:ext uri="{9D8B030D-6E8A-4147-A177-3AD203B41FA5}">
                      <a16:colId xmlns:a16="http://schemas.microsoft.com/office/drawing/2014/main" val="2430400644"/>
                    </a:ext>
                  </a:extLst>
                </a:gridCol>
                <a:gridCol w="2944884">
                  <a:extLst>
                    <a:ext uri="{9D8B030D-6E8A-4147-A177-3AD203B41FA5}">
                      <a16:colId xmlns:a16="http://schemas.microsoft.com/office/drawing/2014/main" val="4203738396"/>
                    </a:ext>
                  </a:extLst>
                </a:gridCol>
                <a:gridCol w="2944884">
                  <a:extLst>
                    <a:ext uri="{9D8B030D-6E8A-4147-A177-3AD203B41FA5}">
                      <a16:colId xmlns:a16="http://schemas.microsoft.com/office/drawing/2014/main" val="401312015"/>
                    </a:ext>
                  </a:extLst>
                </a:gridCol>
                <a:gridCol w="2944884">
                  <a:extLst>
                    <a:ext uri="{9D8B030D-6E8A-4147-A177-3AD203B41FA5}">
                      <a16:colId xmlns:a16="http://schemas.microsoft.com/office/drawing/2014/main" val="406272654"/>
                    </a:ext>
                  </a:extLst>
                </a:gridCol>
              </a:tblGrid>
              <a:tr h="370840">
                <a:tc>
                  <a:txBody>
                    <a:bodyPr/>
                    <a:lstStyle/>
                    <a:p>
                      <a:pPr algn="ctr"/>
                      <a:r>
                        <a:rPr lang="en-US" dirty="0">
                          <a:latin typeface="Gill Sans MT" panose="020B0502020104020203" pitchFamily="34" charset="0"/>
                        </a:rPr>
                        <a:t>Level 1</a:t>
                      </a:r>
                    </a:p>
                  </a:txBody>
                  <a:tcPr>
                    <a:solidFill>
                      <a:schemeClr val="accent1">
                        <a:lumMod val="40000"/>
                        <a:lumOff val="60000"/>
                      </a:schemeClr>
                    </a:solidFill>
                  </a:tcPr>
                </a:tc>
                <a:tc>
                  <a:txBody>
                    <a:bodyPr/>
                    <a:lstStyle/>
                    <a:p>
                      <a:pPr algn="ctr"/>
                      <a:r>
                        <a:rPr lang="en-US" dirty="0">
                          <a:latin typeface="Gill Sans MT" panose="020B0502020104020203" pitchFamily="34" charset="0"/>
                        </a:rPr>
                        <a:t>Level 2</a:t>
                      </a:r>
                    </a:p>
                  </a:txBody>
                  <a:tcPr>
                    <a:solidFill>
                      <a:schemeClr val="accent1">
                        <a:lumMod val="40000"/>
                        <a:lumOff val="60000"/>
                      </a:schemeClr>
                    </a:solidFill>
                  </a:tcPr>
                </a:tc>
                <a:tc>
                  <a:txBody>
                    <a:bodyPr/>
                    <a:lstStyle/>
                    <a:p>
                      <a:pPr algn="ctr"/>
                      <a:r>
                        <a:rPr lang="en-US" dirty="0">
                          <a:latin typeface="Gill Sans MT" panose="020B0502020104020203" pitchFamily="34" charset="0"/>
                        </a:rPr>
                        <a:t>Level 3</a:t>
                      </a:r>
                    </a:p>
                  </a:txBody>
                  <a:tcPr>
                    <a:solidFill>
                      <a:schemeClr val="accent1">
                        <a:lumMod val="40000"/>
                        <a:lumOff val="60000"/>
                      </a:schemeClr>
                    </a:solidFill>
                  </a:tcPr>
                </a:tc>
                <a:tc>
                  <a:txBody>
                    <a:bodyPr/>
                    <a:lstStyle/>
                    <a:p>
                      <a:pPr algn="ctr"/>
                      <a:r>
                        <a:rPr lang="en-US" dirty="0">
                          <a:latin typeface="Gill Sans MT" panose="020B0502020104020203" pitchFamily="34" charset="0"/>
                        </a:rPr>
                        <a:t>Level 4</a:t>
                      </a:r>
                    </a:p>
                  </a:txBody>
                  <a:tcPr>
                    <a:solidFill>
                      <a:schemeClr val="accent1">
                        <a:lumMod val="40000"/>
                        <a:lumOff val="60000"/>
                      </a:schemeClr>
                    </a:solidFill>
                  </a:tcPr>
                </a:tc>
                <a:extLst>
                  <a:ext uri="{0D108BD9-81ED-4DB2-BD59-A6C34878D82A}">
                    <a16:rowId xmlns:a16="http://schemas.microsoft.com/office/drawing/2014/main" val="1323106953"/>
                  </a:ext>
                </a:extLst>
              </a:tr>
              <a:tr h="370840">
                <a:tc>
                  <a:txBody>
                    <a:bodyPr/>
                    <a:lstStyle/>
                    <a:p>
                      <a:r>
                        <a:rPr lang="en-US" sz="1600" kern="1200" dirty="0">
                          <a:solidFill>
                            <a:schemeClr val="tx1"/>
                          </a:solidFill>
                          <a:latin typeface="Gill Sans MT" panose="020B0502020104020203" pitchFamily="34" charset="0"/>
                          <a:ea typeface="+mn-ea"/>
                          <a:cs typeface="+mn-cs"/>
                        </a:rPr>
                        <a:t>Complete upload data report with option to upload or revert back</a:t>
                      </a:r>
                    </a:p>
                  </a:txBody>
                  <a:tcPr/>
                </a:tc>
                <a:tc>
                  <a:txBody>
                    <a:bodyPr/>
                    <a:lstStyle/>
                    <a:p>
                      <a:r>
                        <a:rPr lang="en-US" sz="1600" kern="1200" dirty="0">
                          <a:solidFill>
                            <a:schemeClr val="tx1"/>
                          </a:solidFill>
                          <a:latin typeface="Gill Sans MT" panose="020B0502020104020203" pitchFamily="34" charset="0"/>
                          <a:ea typeface="+mn-ea"/>
                          <a:cs typeface="+mn-cs"/>
                        </a:rPr>
                        <a:t>Configure dynamic Web services, APIs on data / database</a:t>
                      </a:r>
                    </a:p>
                  </a:txBody>
                  <a:tcPr/>
                </a:tc>
                <a:tc>
                  <a:txBody>
                    <a:bodyPr/>
                    <a:lstStyle/>
                    <a:p>
                      <a:r>
                        <a:rPr lang="en-US" sz="1600" kern="1200" dirty="0">
                          <a:solidFill>
                            <a:schemeClr val="tx1"/>
                          </a:solidFill>
                          <a:latin typeface="Gill Sans MT" panose="020B0502020104020203" pitchFamily="34" charset="0"/>
                          <a:ea typeface="+mn-ea"/>
                          <a:cs typeface="+mn-cs"/>
                        </a:rPr>
                        <a:t>Configurable consumers to consume third party Web Services, API, Etc.</a:t>
                      </a:r>
                    </a:p>
                  </a:txBody>
                  <a:tcPr/>
                </a:tc>
                <a:tc>
                  <a:txBody>
                    <a:bodyPr/>
                    <a:lstStyle/>
                    <a:p>
                      <a:r>
                        <a:rPr lang="en-US" sz="1600" kern="1200" dirty="0">
                          <a:solidFill>
                            <a:schemeClr val="tx1"/>
                          </a:solidFill>
                          <a:latin typeface="Gill Sans MT" panose="020B0502020104020203" pitchFamily="34" charset="0"/>
                          <a:ea typeface="+mn-ea"/>
                          <a:cs typeface="+mn-cs"/>
                        </a:rPr>
                        <a:t>Configurable Queues</a:t>
                      </a:r>
                    </a:p>
                  </a:txBody>
                  <a:tcPr/>
                </a:tc>
                <a:extLst>
                  <a:ext uri="{0D108BD9-81ED-4DB2-BD59-A6C34878D82A}">
                    <a16:rowId xmlns:a16="http://schemas.microsoft.com/office/drawing/2014/main" val="2911481491"/>
                  </a:ext>
                </a:extLst>
              </a:tr>
              <a:tr h="370840">
                <a:tc>
                  <a:txBody>
                    <a:bodyPr/>
                    <a:lstStyle/>
                    <a:p>
                      <a:r>
                        <a:rPr lang="en-US" sz="1600" kern="1200" dirty="0">
                          <a:solidFill>
                            <a:schemeClr val="tx1"/>
                          </a:solidFill>
                          <a:latin typeface="Gill Sans MT" panose="020B0502020104020203" pitchFamily="34" charset="0"/>
                          <a:ea typeface="+mn-ea"/>
                          <a:cs typeface="+mn-cs"/>
                        </a:rPr>
                        <a:t>Data loading logs for data security</a:t>
                      </a:r>
                    </a:p>
                  </a:txBody>
                  <a:tcPr/>
                </a:tc>
                <a:tc>
                  <a:txBody>
                    <a:bodyPr/>
                    <a:lstStyle/>
                    <a:p>
                      <a:r>
                        <a:rPr lang="en-US" sz="1600" kern="1200" dirty="0">
                          <a:solidFill>
                            <a:schemeClr val="tx1"/>
                          </a:solidFill>
                          <a:latin typeface="Gill Sans MT" panose="020B0502020104020203" pitchFamily="34" charset="0"/>
                          <a:ea typeface="+mn-ea"/>
                          <a:cs typeface="+mn-cs"/>
                        </a:rPr>
                        <a:t>Configure standard formats for interfacing / integration</a:t>
                      </a:r>
                    </a:p>
                  </a:txBody>
                  <a:tcPr/>
                </a:tc>
                <a:tc>
                  <a:txBody>
                    <a:bodyPr/>
                    <a:lstStyle/>
                    <a:p>
                      <a:r>
                        <a:rPr lang="en-US" sz="1600" kern="1200" dirty="0">
                          <a:solidFill>
                            <a:schemeClr val="tx1"/>
                          </a:solidFill>
                          <a:latin typeface="Gill Sans MT" panose="020B0502020104020203" pitchFamily="34" charset="0"/>
                          <a:ea typeface="+mn-ea"/>
                          <a:cs typeface="+mn-cs"/>
                        </a:rPr>
                        <a:t>Standard messages for third party system like 0- data loaded successfully, 1- Error loading data 2- Missing master data, etc.</a:t>
                      </a:r>
                    </a:p>
                  </a:txBody>
                  <a:tcPr/>
                </a:tc>
                <a:tc>
                  <a:txBody>
                    <a:bodyPr/>
                    <a:lstStyle/>
                    <a:p>
                      <a:r>
                        <a:rPr lang="en-US" sz="1600" kern="1200" dirty="0">
                          <a:solidFill>
                            <a:schemeClr val="tx1"/>
                          </a:solidFill>
                          <a:latin typeface="Gill Sans MT" panose="020B0502020104020203" pitchFamily="34" charset="0"/>
                          <a:ea typeface="+mn-ea"/>
                          <a:cs typeface="+mn-cs"/>
                        </a:rPr>
                        <a:t>Support Standard system Adopters for popular databases and systems</a:t>
                      </a:r>
                    </a:p>
                  </a:txBody>
                  <a:tcPr/>
                </a:tc>
                <a:extLst>
                  <a:ext uri="{0D108BD9-81ED-4DB2-BD59-A6C34878D82A}">
                    <a16:rowId xmlns:a16="http://schemas.microsoft.com/office/drawing/2014/main" val="3939727621"/>
                  </a:ext>
                </a:extLst>
              </a:tr>
              <a:tr h="370840">
                <a:tc rowSpan="5">
                  <a:txBody>
                    <a:bodyPr/>
                    <a:lstStyle/>
                    <a:p>
                      <a:pPr marL="0" algn="l" defTabSz="914400" rtl="0" eaLnBrk="1" latinLnBrk="0" hangingPunct="1"/>
                      <a:endParaRPr lang="en-US" sz="1600" kern="1200" dirty="0">
                        <a:solidFill>
                          <a:schemeClr val="tx1"/>
                        </a:solidFill>
                        <a:latin typeface="Gill Sans MT" panose="020B0502020104020203" pitchFamily="34" charset="0"/>
                        <a:ea typeface="+mn-ea"/>
                        <a:cs typeface="+mn-cs"/>
                      </a:endParaRPr>
                    </a:p>
                  </a:txBody>
                  <a:tcPr/>
                </a:tc>
                <a:tc>
                  <a:txBody>
                    <a:bodyPr/>
                    <a:lstStyle/>
                    <a:p>
                      <a:pPr marL="0" algn="l" defTabSz="914400" rtl="0" eaLnBrk="1" latinLnBrk="0" hangingPunct="1"/>
                      <a:r>
                        <a:rPr lang="en-US" sz="1600" kern="1200" dirty="0">
                          <a:solidFill>
                            <a:schemeClr val="tx1"/>
                          </a:solidFill>
                          <a:latin typeface="Gill Sans MT" panose="020B0502020104020203" pitchFamily="34" charset="0"/>
                          <a:ea typeface="+mn-ea"/>
                          <a:cs typeface="+mn-cs"/>
                        </a:rPr>
                        <a:t>Data security by adding tokens / encryption</a:t>
                      </a:r>
                    </a:p>
                  </a:txBody>
                  <a:tcPr/>
                </a:tc>
                <a:tc>
                  <a:txBody>
                    <a:bodyPr/>
                    <a:lstStyle/>
                    <a:p>
                      <a:pPr marL="0" algn="l" defTabSz="914400" rtl="0" eaLnBrk="1" latinLnBrk="0" hangingPunct="1"/>
                      <a:r>
                        <a:rPr lang="en-US" sz="1600" kern="1200" dirty="0">
                          <a:solidFill>
                            <a:schemeClr val="tx1"/>
                          </a:solidFill>
                          <a:latin typeface="Gill Sans MT" panose="020B0502020104020203" pitchFamily="34" charset="0"/>
                          <a:ea typeface="+mn-ea"/>
                          <a:cs typeface="+mn-cs"/>
                        </a:rPr>
                        <a:t>Log DB for reconciliation, Email / SMS alerts for admin</a:t>
                      </a:r>
                    </a:p>
                  </a:txBody>
                  <a:tcPr/>
                </a:tc>
                <a:tc>
                  <a:txBody>
                    <a:bodyPr/>
                    <a:lstStyle/>
                    <a:p>
                      <a:r>
                        <a:rPr lang="en-US" sz="1600" kern="1200" dirty="0">
                          <a:solidFill>
                            <a:schemeClr val="tx1"/>
                          </a:solidFill>
                          <a:latin typeface="Gill Sans MT" panose="020B0502020104020203" pitchFamily="34" charset="0"/>
                          <a:ea typeface="+mn-ea"/>
                          <a:cs typeface="+mn-cs"/>
                        </a:rPr>
                        <a:t>Time scheduling of interfacing</a:t>
                      </a:r>
                    </a:p>
                  </a:txBody>
                  <a:tcPr/>
                </a:tc>
                <a:extLst>
                  <a:ext uri="{0D108BD9-81ED-4DB2-BD59-A6C34878D82A}">
                    <a16:rowId xmlns:a16="http://schemas.microsoft.com/office/drawing/2014/main" val="3928137530"/>
                  </a:ext>
                </a:extLst>
              </a:tr>
              <a:tr h="370840">
                <a:tc vMerge="1">
                  <a:txBody>
                    <a:bodyPr/>
                    <a:lstStyle/>
                    <a:p>
                      <a:pPr marL="0" algn="l" defTabSz="914400" rtl="0" eaLnBrk="1" latinLnBrk="0" hangingPunct="1"/>
                      <a:endParaRPr lang="en-US" sz="1600" kern="1200" dirty="0">
                        <a:solidFill>
                          <a:schemeClr val="tx1"/>
                        </a:solidFill>
                        <a:latin typeface="Gill Sans MT" panose="020B0502020104020203" pitchFamily="34" charset="0"/>
                        <a:ea typeface="+mn-ea"/>
                        <a:cs typeface="+mn-cs"/>
                      </a:endParaRPr>
                    </a:p>
                  </a:txBody>
                  <a:tcPr/>
                </a:tc>
                <a:tc rowSpan="4">
                  <a:txBody>
                    <a:bodyPr/>
                    <a:lstStyle/>
                    <a:p>
                      <a:pPr marL="0" algn="l" defTabSz="914400" rtl="0" eaLnBrk="1" latinLnBrk="0" hangingPunct="1"/>
                      <a:endParaRPr lang="en-US" sz="1600" kern="1200" dirty="0">
                        <a:solidFill>
                          <a:schemeClr val="tx1"/>
                        </a:solidFill>
                        <a:latin typeface="Gill Sans MT" panose="020B0502020104020203" pitchFamily="34"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Gill Sans MT" panose="020B0502020104020203" pitchFamily="34" charset="0"/>
                          <a:ea typeface="+mn-ea"/>
                          <a:cs typeface="+mn-cs"/>
                        </a:rPr>
                        <a:t>Data security by adding tokens / encryption</a:t>
                      </a:r>
                    </a:p>
                  </a:txBody>
                  <a:tcPr/>
                </a:tc>
                <a:tc>
                  <a:txBody>
                    <a:bodyPr/>
                    <a:lstStyle/>
                    <a:p>
                      <a:r>
                        <a:rPr lang="en-US" sz="1600" kern="1200" dirty="0">
                          <a:solidFill>
                            <a:schemeClr val="tx1"/>
                          </a:solidFill>
                          <a:latin typeface="Gill Sans MT" panose="020B0502020104020203" pitchFamily="34" charset="0"/>
                          <a:ea typeface="+mn-ea"/>
                          <a:cs typeface="+mn-cs"/>
                        </a:rPr>
                        <a:t>Data reconciliation module</a:t>
                      </a:r>
                    </a:p>
                  </a:txBody>
                  <a:tcPr/>
                </a:tc>
                <a:extLst>
                  <a:ext uri="{0D108BD9-81ED-4DB2-BD59-A6C34878D82A}">
                    <a16:rowId xmlns:a16="http://schemas.microsoft.com/office/drawing/2014/main" val="644201068"/>
                  </a:ext>
                </a:extLst>
              </a:tr>
              <a:tr h="370840">
                <a:tc vMerge="1">
                  <a:txBody>
                    <a:bodyPr/>
                    <a:lstStyle/>
                    <a:p>
                      <a:pPr marL="0" algn="l" defTabSz="914400" rtl="0" eaLnBrk="1" latinLnBrk="0" hangingPunct="1"/>
                      <a:endParaRPr lang="en-US" sz="1600" kern="1200" dirty="0">
                        <a:solidFill>
                          <a:schemeClr val="tx1"/>
                        </a:solidFill>
                        <a:latin typeface="Gill Sans MT" panose="020B0502020104020203" pitchFamily="34" charset="0"/>
                        <a:ea typeface="+mn-ea"/>
                        <a:cs typeface="+mn-cs"/>
                      </a:endParaRPr>
                    </a:p>
                  </a:txBody>
                  <a:tcPr/>
                </a:tc>
                <a:tc vMerge="1">
                  <a:txBody>
                    <a:bodyPr/>
                    <a:lstStyle/>
                    <a:p>
                      <a:pPr marL="0" algn="l" defTabSz="914400" rtl="0" eaLnBrk="1" latinLnBrk="0" hangingPunct="1"/>
                      <a:endParaRPr lang="en-US" sz="1600" kern="1200" dirty="0">
                        <a:solidFill>
                          <a:schemeClr val="tx1"/>
                        </a:solidFill>
                        <a:latin typeface="Gill Sans MT" panose="020B0502020104020203" pitchFamily="34" charset="0"/>
                        <a:ea typeface="+mn-ea"/>
                        <a:cs typeface="+mn-cs"/>
                      </a:endParaRPr>
                    </a:p>
                  </a:txBody>
                  <a:tcPr/>
                </a:tc>
                <a:tc rowSpan="3">
                  <a:txBody>
                    <a:bodyPr/>
                    <a:lstStyle/>
                    <a:p>
                      <a:pPr marL="0" algn="l" defTabSz="914400" rtl="0" eaLnBrk="1" latinLnBrk="0" hangingPunct="1"/>
                      <a:endParaRPr lang="en-US" sz="1600" kern="1200" dirty="0">
                        <a:solidFill>
                          <a:schemeClr val="tx1"/>
                        </a:solidFill>
                        <a:latin typeface="Gill Sans MT" panose="020B0502020104020203" pitchFamily="34" charset="0"/>
                        <a:ea typeface="+mn-ea"/>
                        <a:cs typeface="+mn-cs"/>
                      </a:endParaRPr>
                    </a:p>
                  </a:txBody>
                  <a:tcPr/>
                </a:tc>
                <a:tc>
                  <a:txBody>
                    <a:bodyPr/>
                    <a:lstStyle/>
                    <a:p>
                      <a:r>
                        <a:rPr lang="en-US" sz="1600" kern="1200" dirty="0">
                          <a:solidFill>
                            <a:schemeClr val="tx1"/>
                          </a:solidFill>
                          <a:latin typeface="Gill Sans MT" panose="020B0502020104020203" pitchFamily="34" charset="0"/>
                          <a:ea typeface="+mn-ea"/>
                          <a:cs typeface="+mn-cs"/>
                        </a:rPr>
                        <a:t>Configurable alerts and notifications</a:t>
                      </a:r>
                    </a:p>
                  </a:txBody>
                  <a:tcPr/>
                </a:tc>
                <a:extLst>
                  <a:ext uri="{0D108BD9-81ED-4DB2-BD59-A6C34878D82A}">
                    <a16:rowId xmlns:a16="http://schemas.microsoft.com/office/drawing/2014/main" val="1094804026"/>
                  </a:ext>
                </a:extLst>
              </a:tr>
              <a:tr h="370840">
                <a:tc vMerge="1">
                  <a:txBody>
                    <a:bodyPr/>
                    <a:lstStyle/>
                    <a:p>
                      <a:pPr marL="0" algn="l" defTabSz="914400" rtl="0" eaLnBrk="1" latinLnBrk="0" hangingPunct="1"/>
                      <a:endParaRPr lang="en-US" sz="1600" kern="1200" dirty="0">
                        <a:solidFill>
                          <a:schemeClr val="tx1"/>
                        </a:solidFill>
                        <a:latin typeface="Gill Sans MT" panose="020B0502020104020203" pitchFamily="34" charset="0"/>
                        <a:ea typeface="+mn-ea"/>
                        <a:cs typeface="+mn-cs"/>
                      </a:endParaRPr>
                    </a:p>
                  </a:txBody>
                  <a:tcPr/>
                </a:tc>
                <a:tc vMerge="1">
                  <a:txBody>
                    <a:bodyPr/>
                    <a:lstStyle/>
                    <a:p>
                      <a:pPr marL="0" algn="l" defTabSz="914400" rtl="0" eaLnBrk="1" latinLnBrk="0" hangingPunct="1"/>
                      <a:endParaRPr lang="en-US" sz="1600" kern="1200" dirty="0">
                        <a:solidFill>
                          <a:schemeClr val="tx1"/>
                        </a:solidFill>
                        <a:latin typeface="Gill Sans MT" panose="020B0502020104020203" pitchFamily="34" charset="0"/>
                        <a:ea typeface="+mn-ea"/>
                        <a:cs typeface="+mn-cs"/>
                      </a:endParaRPr>
                    </a:p>
                  </a:txBody>
                  <a:tcPr/>
                </a:tc>
                <a:tc vMerge="1">
                  <a:txBody>
                    <a:bodyPr/>
                    <a:lstStyle/>
                    <a:p>
                      <a:pPr marL="0" algn="l" defTabSz="914400" rtl="0" eaLnBrk="1" latinLnBrk="0" hangingPunct="1"/>
                      <a:endParaRPr lang="en-US" sz="1600" kern="1200" dirty="0">
                        <a:solidFill>
                          <a:schemeClr val="tx1"/>
                        </a:solidFill>
                        <a:latin typeface="Gill Sans MT" panose="020B0502020104020203" pitchFamily="34" charset="0"/>
                        <a:ea typeface="+mn-ea"/>
                        <a:cs typeface="+mn-cs"/>
                      </a:endParaRPr>
                    </a:p>
                  </a:txBody>
                  <a:tcPr/>
                </a:tc>
                <a:tc>
                  <a:txBody>
                    <a:bodyPr/>
                    <a:lstStyle/>
                    <a:p>
                      <a:r>
                        <a:rPr lang="en-US" sz="1600" kern="1200" dirty="0">
                          <a:solidFill>
                            <a:schemeClr val="tx1"/>
                          </a:solidFill>
                          <a:latin typeface="Gill Sans MT" panose="020B0502020104020203" pitchFamily="34" charset="0"/>
                          <a:ea typeface="+mn-ea"/>
                          <a:cs typeface="+mn-cs"/>
                        </a:rPr>
                        <a:t>Configure interface method: Sync / Async</a:t>
                      </a:r>
                    </a:p>
                  </a:txBody>
                  <a:tcPr/>
                </a:tc>
                <a:extLst>
                  <a:ext uri="{0D108BD9-81ED-4DB2-BD59-A6C34878D82A}">
                    <a16:rowId xmlns:a16="http://schemas.microsoft.com/office/drawing/2014/main" val="581097159"/>
                  </a:ext>
                </a:extLst>
              </a:tr>
              <a:tr h="370840">
                <a:tc vMerge="1">
                  <a:txBody>
                    <a:bodyPr/>
                    <a:lstStyle/>
                    <a:p>
                      <a:pPr marL="0" algn="l" defTabSz="914400" rtl="0" eaLnBrk="1" latinLnBrk="0" hangingPunct="1"/>
                      <a:endParaRPr lang="en-US" sz="1600" kern="1200" dirty="0">
                        <a:solidFill>
                          <a:schemeClr val="tx1"/>
                        </a:solidFill>
                        <a:latin typeface="Gill Sans MT" panose="020B0502020104020203" pitchFamily="34" charset="0"/>
                        <a:ea typeface="+mn-ea"/>
                        <a:cs typeface="+mn-cs"/>
                      </a:endParaRPr>
                    </a:p>
                  </a:txBody>
                  <a:tcPr/>
                </a:tc>
                <a:tc vMerge="1">
                  <a:txBody>
                    <a:bodyPr/>
                    <a:lstStyle/>
                    <a:p>
                      <a:pPr marL="0" algn="l" defTabSz="914400" rtl="0" eaLnBrk="1" latinLnBrk="0" hangingPunct="1"/>
                      <a:endParaRPr lang="en-US" sz="1600" kern="1200" dirty="0">
                        <a:solidFill>
                          <a:schemeClr val="tx1"/>
                        </a:solidFill>
                        <a:latin typeface="Gill Sans MT" panose="020B0502020104020203" pitchFamily="34" charset="0"/>
                        <a:ea typeface="+mn-ea"/>
                        <a:cs typeface="+mn-cs"/>
                      </a:endParaRPr>
                    </a:p>
                  </a:txBody>
                  <a:tcPr/>
                </a:tc>
                <a:tc vMerge="1">
                  <a:txBody>
                    <a:bodyPr/>
                    <a:lstStyle/>
                    <a:p>
                      <a:pPr marL="0" algn="l" defTabSz="914400" rtl="0" eaLnBrk="1" latinLnBrk="0" hangingPunct="1"/>
                      <a:endParaRPr lang="en-US" sz="1600" kern="1200" dirty="0">
                        <a:solidFill>
                          <a:schemeClr val="tx1"/>
                        </a:solidFill>
                        <a:latin typeface="Gill Sans MT" panose="020B0502020104020203" pitchFamily="34"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latin typeface="Gill Sans MT" panose="020B0502020104020203" pitchFamily="34" charset="0"/>
                          <a:ea typeface="+mn-ea"/>
                          <a:cs typeface="+mn-cs"/>
                        </a:rPr>
                        <a:t>Data security by adding tokens / encryption</a:t>
                      </a:r>
                    </a:p>
                  </a:txBody>
                  <a:tcPr/>
                </a:tc>
                <a:extLst>
                  <a:ext uri="{0D108BD9-81ED-4DB2-BD59-A6C34878D82A}">
                    <a16:rowId xmlns:a16="http://schemas.microsoft.com/office/drawing/2014/main" val="1894416942"/>
                  </a:ext>
                </a:extLst>
              </a:tr>
            </a:tbl>
          </a:graphicData>
        </a:graphic>
      </p:graphicFrame>
    </p:spTree>
    <p:extLst>
      <p:ext uri="{BB962C8B-B14F-4D97-AF65-F5344CB8AC3E}">
        <p14:creationId xmlns:p14="http://schemas.microsoft.com/office/powerpoint/2010/main" val="3176118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5B507B-3C7E-4F50-863C-31BF068B8FDF}"/>
              </a:ext>
            </a:extLst>
          </p:cNvPr>
          <p:cNvSpPr txBox="1"/>
          <p:nvPr/>
        </p:nvSpPr>
        <p:spPr>
          <a:xfrm>
            <a:off x="45430" y="-1"/>
            <a:ext cx="3384645" cy="584775"/>
          </a:xfrm>
          <a:prstGeom prst="rect">
            <a:avLst/>
          </a:prstGeom>
          <a:noFill/>
        </p:spPr>
        <p:txBody>
          <a:bodyPr wrap="square" rtlCol="0">
            <a:spAutoFit/>
          </a:bodyPr>
          <a:lstStyle/>
          <a:p>
            <a:r>
              <a:rPr lang="en-US" sz="3200" b="1" dirty="0">
                <a:solidFill>
                  <a:srgbClr val="C00000"/>
                </a:solidFill>
              </a:rPr>
              <a:t>Impact</a:t>
            </a:r>
          </a:p>
        </p:txBody>
      </p:sp>
      <p:sp>
        <p:nvSpPr>
          <p:cNvPr id="7" name="Rectangle 6">
            <a:extLst>
              <a:ext uri="{FF2B5EF4-FFF2-40B4-BE49-F238E27FC236}">
                <a16:creationId xmlns:a16="http://schemas.microsoft.com/office/drawing/2014/main" id="{F5AE09E4-96AF-423E-B924-E4DFD237C560}"/>
              </a:ext>
            </a:extLst>
          </p:cNvPr>
          <p:cNvSpPr/>
          <p:nvPr/>
        </p:nvSpPr>
        <p:spPr>
          <a:xfrm>
            <a:off x="8261447" y="0"/>
            <a:ext cx="3903257" cy="6858000"/>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AEF4059-A512-47B8-A9EC-00E55C24BD28}"/>
              </a:ext>
            </a:extLst>
          </p:cNvPr>
          <p:cNvSpPr txBox="1"/>
          <p:nvPr/>
        </p:nvSpPr>
        <p:spPr>
          <a:xfrm>
            <a:off x="8243313" y="0"/>
            <a:ext cx="3903257" cy="584775"/>
          </a:xfrm>
          <a:prstGeom prst="rect">
            <a:avLst/>
          </a:prstGeom>
          <a:noFill/>
        </p:spPr>
        <p:txBody>
          <a:bodyPr wrap="square" rtlCol="0">
            <a:spAutoFit/>
          </a:bodyPr>
          <a:lstStyle/>
          <a:p>
            <a:pPr algn="ctr"/>
            <a:r>
              <a:rPr lang="en-US" sz="3200" u="sng" dirty="0">
                <a:solidFill>
                  <a:srgbClr val="C00000"/>
                </a:solidFill>
              </a:rPr>
              <a:t>LMIS </a:t>
            </a:r>
            <a:r>
              <a:rPr lang="en-US" sz="1200" u="sng" dirty="0">
                <a:solidFill>
                  <a:srgbClr val="C00000"/>
                </a:solidFill>
              </a:rPr>
              <a:t>(99.99% up time)</a:t>
            </a:r>
            <a:endParaRPr lang="en-US" sz="3200" u="sng" dirty="0">
              <a:solidFill>
                <a:srgbClr val="C00000"/>
              </a:solidFill>
            </a:endParaRPr>
          </a:p>
        </p:txBody>
      </p:sp>
      <p:pic>
        <p:nvPicPr>
          <p:cNvPr id="9" name="Picture 8">
            <a:extLst>
              <a:ext uri="{FF2B5EF4-FFF2-40B4-BE49-F238E27FC236}">
                <a16:creationId xmlns:a16="http://schemas.microsoft.com/office/drawing/2014/main" id="{2FE44174-089B-4BB9-AC07-328262419A4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255305" y="584775"/>
            <a:ext cx="640080" cy="564138"/>
          </a:xfrm>
          <a:prstGeom prst="rect">
            <a:avLst/>
          </a:prstGeom>
        </p:spPr>
      </p:pic>
      <p:sp>
        <p:nvSpPr>
          <p:cNvPr id="11" name="TextBox 10">
            <a:extLst>
              <a:ext uri="{FF2B5EF4-FFF2-40B4-BE49-F238E27FC236}">
                <a16:creationId xmlns:a16="http://schemas.microsoft.com/office/drawing/2014/main" id="{BFE65850-3922-4944-8B31-1CDF009511AA}"/>
              </a:ext>
            </a:extLst>
          </p:cNvPr>
          <p:cNvSpPr txBox="1"/>
          <p:nvPr/>
        </p:nvSpPr>
        <p:spPr>
          <a:xfrm>
            <a:off x="8807723" y="723469"/>
            <a:ext cx="3111158" cy="353943"/>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US" sz="1700" kern="0" dirty="0">
                <a:solidFill>
                  <a:schemeClr val="bg1">
                    <a:lumMod val="50000"/>
                  </a:schemeClr>
                </a:solidFill>
                <a:latin typeface="Gill Sans MT" panose="020B0502020104020203" pitchFamily="34" charset="0"/>
              </a:rPr>
              <a:t>COVID-19 Supplies /GIS Map</a:t>
            </a:r>
            <a:endParaRPr kumimoji="0" lang="en-US" sz="1700" b="0" i="0" u="none" strike="noStrike" kern="0" cap="none" spc="0" normalizeH="0" baseline="0" noProof="0" dirty="0">
              <a:ln>
                <a:noFill/>
              </a:ln>
              <a:solidFill>
                <a:schemeClr val="bg1">
                  <a:lumMod val="50000"/>
                </a:schemeClr>
              </a:solidFill>
              <a:effectLst/>
              <a:uLnTx/>
              <a:uFillTx/>
              <a:latin typeface="Gill Sans MT" panose="020B0502020104020203" pitchFamily="34" charset="0"/>
            </a:endParaRPr>
          </a:p>
        </p:txBody>
      </p:sp>
      <p:pic>
        <p:nvPicPr>
          <p:cNvPr id="10" name="Picture 9">
            <a:extLst>
              <a:ext uri="{FF2B5EF4-FFF2-40B4-BE49-F238E27FC236}">
                <a16:creationId xmlns:a16="http://schemas.microsoft.com/office/drawing/2014/main" id="{1579B555-6778-4B9A-9D9B-48FF9DF1FAC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8175073" y="1063940"/>
            <a:ext cx="640080" cy="659476"/>
          </a:xfrm>
          <a:prstGeom prst="rect">
            <a:avLst/>
          </a:prstGeom>
        </p:spPr>
      </p:pic>
      <p:sp>
        <p:nvSpPr>
          <p:cNvPr id="14" name="TextBox 13">
            <a:extLst>
              <a:ext uri="{FF2B5EF4-FFF2-40B4-BE49-F238E27FC236}">
                <a16:creationId xmlns:a16="http://schemas.microsoft.com/office/drawing/2014/main" id="{0B482919-6919-4259-8A23-CA8284F13E51}"/>
              </a:ext>
            </a:extLst>
          </p:cNvPr>
          <p:cNvSpPr txBox="1"/>
          <p:nvPr/>
        </p:nvSpPr>
        <p:spPr>
          <a:xfrm>
            <a:off x="8807723" y="1220962"/>
            <a:ext cx="3111158" cy="353943"/>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US" sz="1700" kern="0" dirty="0">
                <a:solidFill>
                  <a:schemeClr val="bg1">
                    <a:lumMod val="50000"/>
                  </a:schemeClr>
                </a:solidFill>
                <a:latin typeface="Gill Sans MT" panose="020B0502020104020203" pitchFamily="34" charset="0"/>
              </a:rPr>
              <a:t>Family Planning Commodities</a:t>
            </a:r>
            <a:endParaRPr kumimoji="0" lang="en-US" sz="1700" b="0" i="0" u="none" strike="noStrike" kern="0" cap="none" spc="0" normalizeH="0" baseline="0" noProof="0" dirty="0">
              <a:ln>
                <a:noFill/>
              </a:ln>
              <a:solidFill>
                <a:schemeClr val="bg1">
                  <a:lumMod val="50000"/>
                </a:schemeClr>
              </a:solidFill>
              <a:effectLst/>
              <a:uLnTx/>
              <a:uFillTx/>
              <a:latin typeface="Gill Sans MT" panose="020B0502020104020203" pitchFamily="34" charset="0"/>
            </a:endParaRPr>
          </a:p>
        </p:txBody>
      </p:sp>
      <p:sp>
        <p:nvSpPr>
          <p:cNvPr id="16" name="TextBox 15">
            <a:extLst>
              <a:ext uri="{FF2B5EF4-FFF2-40B4-BE49-F238E27FC236}">
                <a16:creationId xmlns:a16="http://schemas.microsoft.com/office/drawing/2014/main" id="{EF78BE85-28F4-4D4A-A9EB-52DB1848B14A}"/>
              </a:ext>
            </a:extLst>
          </p:cNvPr>
          <p:cNvSpPr txBox="1"/>
          <p:nvPr/>
        </p:nvSpPr>
        <p:spPr>
          <a:xfrm>
            <a:off x="8807723" y="1777284"/>
            <a:ext cx="3111158" cy="353943"/>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US" sz="1700" kern="0" dirty="0">
                <a:solidFill>
                  <a:schemeClr val="bg1">
                    <a:lumMod val="50000"/>
                  </a:schemeClr>
                </a:solidFill>
                <a:latin typeface="Gill Sans MT" panose="020B0502020104020203" pitchFamily="34" charset="0"/>
              </a:rPr>
              <a:t>EPI Program Commodities</a:t>
            </a:r>
            <a:endParaRPr kumimoji="0" lang="en-US" sz="1700" b="0" i="0" u="none" strike="noStrike" kern="0" cap="none" spc="0" normalizeH="0" baseline="0" noProof="0" dirty="0">
              <a:ln>
                <a:noFill/>
              </a:ln>
              <a:solidFill>
                <a:schemeClr val="bg1">
                  <a:lumMod val="50000"/>
                </a:schemeClr>
              </a:solidFill>
              <a:effectLst/>
              <a:uLnTx/>
              <a:uFillTx/>
              <a:latin typeface="Gill Sans MT" panose="020B0502020104020203" pitchFamily="34" charset="0"/>
            </a:endParaRPr>
          </a:p>
        </p:txBody>
      </p:sp>
      <p:pic>
        <p:nvPicPr>
          <p:cNvPr id="17" name="Picture 16">
            <a:extLst>
              <a:ext uri="{FF2B5EF4-FFF2-40B4-BE49-F238E27FC236}">
                <a16:creationId xmlns:a16="http://schemas.microsoft.com/office/drawing/2014/main" id="{35952223-6C39-4AC7-B872-4A82658C001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228314" y="2252416"/>
            <a:ext cx="640080" cy="640080"/>
          </a:xfrm>
          <a:prstGeom prst="rect">
            <a:avLst/>
          </a:prstGeom>
        </p:spPr>
      </p:pic>
      <p:sp>
        <p:nvSpPr>
          <p:cNvPr id="18" name="TextBox 17">
            <a:extLst>
              <a:ext uri="{FF2B5EF4-FFF2-40B4-BE49-F238E27FC236}">
                <a16:creationId xmlns:a16="http://schemas.microsoft.com/office/drawing/2014/main" id="{B0C01216-13FD-423A-8280-B01F5103D672}"/>
              </a:ext>
            </a:extLst>
          </p:cNvPr>
          <p:cNvSpPr txBox="1"/>
          <p:nvPr/>
        </p:nvSpPr>
        <p:spPr>
          <a:xfrm>
            <a:off x="8807723" y="2412672"/>
            <a:ext cx="3111158" cy="353943"/>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US" sz="1700" kern="0" dirty="0">
                <a:solidFill>
                  <a:schemeClr val="bg1">
                    <a:lumMod val="50000"/>
                  </a:schemeClr>
                </a:solidFill>
                <a:latin typeface="Gill Sans MT" panose="020B0502020104020203" pitchFamily="34" charset="0"/>
              </a:rPr>
              <a:t>Medicines</a:t>
            </a:r>
            <a:endParaRPr kumimoji="0" lang="en-US" sz="1700" b="0" i="0" u="none" strike="noStrike" kern="0" cap="none" spc="0" normalizeH="0" baseline="0" noProof="0" dirty="0">
              <a:ln>
                <a:noFill/>
              </a:ln>
              <a:solidFill>
                <a:schemeClr val="bg1">
                  <a:lumMod val="50000"/>
                </a:schemeClr>
              </a:solidFill>
              <a:effectLst/>
              <a:uLnTx/>
              <a:uFillTx/>
              <a:latin typeface="Gill Sans MT" panose="020B0502020104020203" pitchFamily="34" charset="0"/>
            </a:endParaRPr>
          </a:p>
        </p:txBody>
      </p:sp>
      <p:pic>
        <p:nvPicPr>
          <p:cNvPr id="20" name="Picture 19">
            <a:extLst>
              <a:ext uri="{FF2B5EF4-FFF2-40B4-BE49-F238E27FC236}">
                <a16:creationId xmlns:a16="http://schemas.microsoft.com/office/drawing/2014/main" id="{61410959-BF94-4449-B2DD-4B52EA99BC93}"/>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8201093" y="1651172"/>
            <a:ext cx="640080" cy="694554"/>
          </a:xfrm>
          <a:prstGeom prst="rect">
            <a:avLst/>
          </a:prstGeom>
        </p:spPr>
      </p:pic>
      <p:sp>
        <p:nvSpPr>
          <p:cNvPr id="24" name="TextBox 23">
            <a:extLst>
              <a:ext uri="{FF2B5EF4-FFF2-40B4-BE49-F238E27FC236}">
                <a16:creationId xmlns:a16="http://schemas.microsoft.com/office/drawing/2014/main" id="{7BA2D0AF-BC0E-4DEC-8BDB-95300A1FBA49}"/>
              </a:ext>
            </a:extLst>
          </p:cNvPr>
          <p:cNvSpPr txBox="1"/>
          <p:nvPr/>
        </p:nvSpPr>
        <p:spPr>
          <a:xfrm>
            <a:off x="8243313" y="2957805"/>
            <a:ext cx="3903257" cy="584775"/>
          </a:xfrm>
          <a:prstGeom prst="rect">
            <a:avLst/>
          </a:prstGeom>
          <a:noFill/>
        </p:spPr>
        <p:txBody>
          <a:bodyPr wrap="square" rtlCol="0">
            <a:spAutoFit/>
          </a:bodyPr>
          <a:lstStyle/>
          <a:p>
            <a:pPr algn="ctr"/>
            <a:r>
              <a:rPr lang="en-US" sz="3200" u="sng" dirty="0">
                <a:solidFill>
                  <a:srgbClr val="C00000"/>
                </a:solidFill>
              </a:rPr>
              <a:t>Procurement</a:t>
            </a:r>
          </a:p>
        </p:txBody>
      </p:sp>
      <p:pic>
        <p:nvPicPr>
          <p:cNvPr id="25" name="Picture 24">
            <a:extLst>
              <a:ext uri="{FF2B5EF4-FFF2-40B4-BE49-F238E27FC236}">
                <a16:creationId xmlns:a16="http://schemas.microsoft.com/office/drawing/2014/main" id="{6F131546-E6FB-4A06-B4CE-3CD39C5FF88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288755" y="3465115"/>
            <a:ext cx="640080" cy="564138"/>
          </a:xfrm>
          <a:prstGeom prst="rect">
            <a:avLst/>
          </a:prstGeom>
        </p:spPr>
      </p:pic>
      <p:sp>
        <p:nvSpPr>
          <p:cNvPr id="26" name="TextBox 25">
            <a:extLst>
              <a:ext uri="{FF2B5EF4-FFF2-40B4-BE49-F238E27FC236}">
                <a16:creationId xmlns:a16="http://schemas.microsoft.com/office/drawing/2014/main" id="{BC601692-7B0D-40E3-BD21-74B26781219B}"/>
              </a:ext>
            </a:extLst>
          </p:cNvPr>
          <p:cNvSpPr txBox="1"/>
          <p:nvPr/>
        </p:nvSpPr>
        <p:spPr>
          <a:xfrm>
            <a:off x="8841173" y="3618885"/>
            <a:ext cx="3111158" cy="353943"/>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US" sz="1700" kern="0" dirty="0">
                <a:solidFill>
                  <a:schemeClr val="bg1">
                    <a:lumMod val="50000"/>
                  </a:schemeClr>
                </a:solidFill>
                <a:latin typeface="Gill Sans MT" panose="020B0502020104020203" pitchFamily="34" charset="0"/>
              </a:rPr>
              <a:t>COVID-19 Supplies</a:t>
            </a:r>
            <a:endParaRPr kumimoji="0" lang="en-US" sz="1700" b="0" i="0" u="none" strike="noStrike" kern="0" cap="none" spc="0" normalizeH="0" baseline="0" noProof="0" dirty="0">
              <a:ln>
                <a:noFill/>
              </a:ln>
              <a:solidFill>
                <a:schemeClr val="bg1">
                  <a:lumMod val="50000"/>
                </a:schemeClr>
              </a:solidFill>
              <a:effectLst/>
              <a:uLnTx/>
              <a:uFillTx/>
              <a:latin typeface="Gill Sans MT" panose="020B0502020104020203" pitchFamily="34" charset="0"/>
            </a:endParaRPr>
          </a:p>
        </p:txBody>
      </p:sp>
      <p:sp>
        <p:nvSpPr>
          <p:cNvPr id="27" name="TextBox 26">
            <a:extLst>
              <a:ext uri="{FF2B5EF4-FFF2-40B4-BE49-F238E27FC236}">
                <a16:creationId xmlns:a16="http://schemas.microsoft.com/office/drawing/2014/main" id="{F97F8E29-8CC3-4725-8068-B40B01046650}"/>
              </a:ext>
            </a:extLst>
          </p:cNvPr>
          <p:cNvSpPr txBox="1"/>
          <p:nvPr/>
        </p:nvSpPr>
        <p:spPr>
          <a:xfrm>
            <a:off x="8288743" y="4017723"/>
            <a:ext cx="3903257" cy="584775"/>
          </a:xfrm>
          <a:prstGeom prst="rect">
            <a:avLst/>
          </a:prstGeom>
          <a:noFill/>
        </p:spPr>
        <p:txBody>
          <a:bodyPr wrap="square" rtlCol="0">
            <a:spAutoFit/>
          </a:bodyPr>
          <a:lstStyle/>
          <a:p>
            <a:pPr algn="ctr"/>
            <a:r>
              <a:rPr lang="en-US" sz="3200" u="sng" dirty="0">
                <a:solidFill>
                  <a:srgbClr val="C00000"/>
                </a:solidFill>
              </a:rPr>
              <a:t>EMR </a:t>
            </a:r>
            <a:r>
              <a:rPr lang="en-US" sz="1400" u="sng" dirty="0">
                <a:solidFill>
                  <a:srgbClr val="00B050"/>
                </a:solidFill>
              </a:rPr>
              <a:t>(Coming Soon)</a:t>
            </a:r>
            <a:endParaRPr lang="en-US" sz="3200" u="sng" dirty="0">
              <a:solidFill>
                <a:srgbClr val="00B050"/>
              </a:solidFill>
            </a:endParaRPr>
          </a:p>
        </p:txBody>
      </p:sp>
      <p:pic>
        <p:nvPicPr>
          <p:cNvPr id="28" name="Picture 27">
            <a:extLst>
              <a:ext uri="{FF2B5EF4-FFF2-40B4-BE49-F238E27FC236}">
                <a16:creationId xmlns:a16="http://schemas.microsoft.com/office/drawing/2014/main" id="{C09DE6EC-5D27-4A32-B109-84C44FF9997D}"/>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a:stretch/>
        </p:blipFill>
        <p:spPr>
          <a:xfrm>
            <a:off x="8352283" y="4526359"/>
            <a:ext cx="549292" cy="564138"/>
          </a:xfrm>
          <a:prstGeom prst="rect">
            <a:avLst/>
          </a:prstGeom>
        </p:spPr>
      </p:pic>
      <p:sp>
        <p:nvSpPr>
          <p:cNvPr id="29" name="TextBox 28">
            <a:extLst>
              <a:ext uri="{FF2B5EF4-FFF2-40B4-BE49-F238E27FC236}">
                <a16:creationId xmlns:a16="http://schemas.microsoft.com/office/drawing/2014/main" id="{0990C61A-8041-4706-8DE4-725F1B88A439}"/>
              </a:ext>
            </a:extLst>
          </p:cNvPr>
          <p:cNvSpPr txBox="1"/>
          <p:nvPr/>
        </p:nvSpPr>
        <p:spPr>
          <a:xfrm>
            <a:off x="8895385" y="4680271"/>
            <a:ext cx="3111158" cy="353943"/>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US" sz="1700" kern="0" dirty="0">
                <a:solidFill>
                  <a:schemeClr val="bg1">
                    <a:lumMod val="50000"/>
                  </a:schemeClr>
                </a:solidFill>
                <a:latin typeface="Gill Sans MT" panose="020B0502020104020203" pitchFamily="34" charset="0"/>
              </a:rPr>
              <a:t>KP D-Talk EMR </a:t>
            </a:r>
            <a:r>
              <a:rPr lang="en-US" sz="1600" kern="0" dirty="0">
                <a:solidFill>
                  <a:schemeClr val="bg1">
                    <a:lumMod val="50000"/>
                  </a:schemeClr>
                </a:solidFill>
                <a:latin typeface="Gill Sans MT" panose="020B0502020104020203" pitchFamily="34" charset="0"/>
              </a:rPr>
              <a:t>(Insulin Program)</a:t>
            </a:r>
            <a:endParaRPr kumimoji="0" lang="en-US" sz="1600" b="0" i="0" u="none" strike="noStrike" kern="0" cap="none" spc="0" normalizeH="0" baseline="0" noProof="0" dirty="0">
              <a:ln>
                <a:noFill/>
              </a:ln>
              <a:solidFill>
                <a:schemeClr val="bg1">
                  <a:lumMod val="50000"/>
                </a:schemeClr>
              </a:solidFill>
              <a:effectLst/>
              <a:uLnTx/>
              <a:uFillTx/>
              <a:latin typeface="Gill Sans MT" panose="020B0502020104020203" pitchFamily="34" charset="0"/>
            </a:endParaRPr>
          </a:p>
        </p:txBody>
      </p:sp>
      <p:sp>
        <p:nvSpPr>
          <p:cNvPr id="31" name="TextBox 30">
            <a:extLst>
              <a:ext uri="{FF2B5EF4-FFF2-40B4-BE49-F238E27FC236}">
                <a16:creationId xmlns:a16="http://schemas.microsoft.com/office/drawing/2014/main" id="{8F7990F6-40D0-4E85-849C-5E8C242A4684}"/>
              </a:ext>
            </a:extLst>
          </p:cNvPr>
          <p:cNvSpPr txBox="1"/>
          <p:nvPr/>
        </p:nvSpPr>
        <p:spPr>
          <a:xfrm>
            <a:off x="8928835" y="5371356"/>
            <a:ext cx="3111158" cy="353943"/>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US" sz="1700" kern="0" dirty="0">
                <a:solidFill>
                  <a:schemeClr val="bg1">
                    <a:lumMod val="50000"/>
                  </a:schemeClr>
                </a:solidFill>
                <a:latin typeface="Gill Sans MT" panose="020B0502020104020203" pitchFamily="34" charset="0"/>
              </a:rPr>
              <a:t>Doctor’s Hub – GP EMR &amp; POS</a:t>
            </a:r>
            <a:endParaRPr kumimoji="0" lang="en-US" sz="1700" b="0" i="0" u="none" strike="noStrike" kern="0" cap="none" spc="0" normalizeH="0" baseline="0" noProof="0" dirty="0">
              <a:ln>
                <a:noFill/>
              </a:ln>
              <a:solidFill>
                <a:schemeClr val="bg1">
                  <a:lumMod val="50000"/>
                </a:schemeClr>
              </a:solidFill>
              <a:effectLst/>
              <a:uLnTx/>
              <a:uFillTx/>
              <a:latin typeface="Gill Sans MT" panose="020B0502020104020203" pitchFamily="34" charset="0"/>
            </a:endParaRPr>
          </a:p>
        </p:txBody>
      </p:sp>
      <p:pic>
        <p:nvPicPr>
          <p:cNvPr id="32" name="Picture 31">
            <a:extLst>
              <a:ext uri="{FF2B5EF4-FFF2-40B4-BE49-F238E27FC236}">
                <a16:creationId xmlns:a16="http://schemas.microsoft.com/office/drawing/2014/main" id="{0768DD5C-EAB1-4DE5-97ED-7AC50A8B2D1C}"/>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8379579" y="6016962"/>
            <a:ext cx="491572" cy="564138"/>
          </a:xfrm>
          <a:prstGeom prst="rect">
            <a:avLst/>
          </a:prstGeom>
        </p:spPr>
      </p:pic>
      <p:sp>
        <p:nvSpPr>
          <p:cNvPr id="33" name="TextBox 32">
            <a:extLst>
              <a:ext uri="{FF2B5EF4-FFF2-40B4-BE49-F238E27FC236}">
                <a16:creationId xmlns:a16="http://schemas.microsoft.com/office/drawing/2014/main" id="{D455299C-5C28-412D-BDDE-3EE72329134F}"/>
              </a:ext>
            </a:extLst>
          </p:cNvPr>
          <p:cNvSpPr txBox="1"/>
          <p:nvPr/>
        </p:nvSpPr>
        <p:spPr>
          <a:xfrm>
            <a:off x="8928835" y="6035302"/>
            <a:ext cx="3111158" cy="615553"/>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en-US" sz="1700" kern="0" dirty="0">
                <a:solidFill>
                  <a:schemeClr val="bg1">
                    <a:lumMod val="50000"/>
                  </a:schemeClr>
                </a:solidFill>
                <a:latin typeface="Gill Sans MT" panose="020B0502020104020203" pitchFamily="34" charset="0"/>
              </a:rPr>
              <a:t>General Purpose Web based EMR with Lab, MDM modules </a:t>
            </a:r>
            <a:endParaRPr kumimoji="0" lang="en-US" sz="1700" b="0" i="0" u="none" strike="noStrike" kern="0" cap="none" spc="0" normalizeH="0" baseline="0" noProof="0" dirty="0">
              <a:ln>
                <a:noFill/>
              </a:ln>
              <a:solidFill>
                <a:schemeClr val="bg1">
                  <a:lumMod val="50000"/>
                </a:schemeClr>
              </a:solidFill>
              <a:effectLst/>
              <a:uLnTx/>
              <a:uFillTx/>
              <a:latin typeface="Gill Sans MT" panose="020B0502020104020203" pitchFamily="34" charset="0"/>
            </a:endParaRPr>
          </a:p>
        </p:txBody>
      </p:sp>
      <p:pic>
        <p:nvPicPr>
          <p:cNvPr id="34" name="Picture 33">
            <a:extLst>
              <a:ext uri="{FF2B5EF4-FFF2-40B4-BE49-F238E27FC236}">
                <a16:creationId xmlns:a16="http://schemas.microsoft.com/office/drawing/2014/main" id="{970C5EA7-239E-4415-B80A-24A11BC9D93B}"/>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8379579" y="5214536"/>
            <a:ext cx="491572" cy="564138"/>
          </a:xfrm>
          <a:prstGeom prst="rect">
            <a:avLst/>
          </a:prstGeom>
        </p:spPr>
      </p:pic>
      <p:sp>
        <p:nvSpPr>
          <p:cNvPr id="36" name="Diagonal Stripe 35">
            <a:extLst>
              <a:ext uri="{FF2B5EF4-FFF2-40B4-BE49-F238E27FC236}">
                <a16:creationId xmlns:a16="http://schemas.microsoft.com/office/drawing/2014/main" id="{D0F5D19C-A74D-466D-868C-60FAD28702E4}"/>
              </a:ext>
            </a:extLst>
          </p:cNvPr>
          <p:cNvSpPr/>
          <p:nvPr/>
        </p:nvSpPr>
        <p:spPr>
          <a:xfrm>
            <a:off x="1" y="579709"/>
            <a:ext cx="2455934" cy="1787823"/>
          </a:xfrm>
          <a:prstGeom prst="diagStrip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3" name="Diagonal Stripe 42">
            <a:extLst>
              <a:ext uri="{FF2B5EF4-FFF2-40B4-BE49-F238E27FC236}">
                <a16:creationId xmlns:a16="http://schemas.microsoft.com/office/drawing/2014/main" id="{A68DFA8D-4959-463A-8579-F6E2CC4F204B}"/>
              </a:ext>
            </a:extLst>
          </p:cNvPr>
          <p:cNvSpPr/>
          <p:nvPr/>
        </p:nvSpPr>
        <p:spPr>
          <a:xfrm>
            <a:off x="-9161" y="4247479"/>
            <a:ext cx="2455934" cy="1787823"/>
          </a:xfrm>
          <a:prstGeom prst="diagStrip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TextBox 38">
            <a:extLst>
              <a:ext uri="{FF2B5EF4-FFF2-40B4-BE49-F238E27FC236}">
                <a16:creationId xmlns:a16="http://schemas.microsoft.com/office/drawing/2014/main" id="{3E314154-C322-42FC-B09D-939209D9CBF1}"/>
              </a:ext>
            </a:extLst>
          </p:cNvPr>
          <p:cNvSpPr txBox="1"/>
          <p:nvPr/>
        </p:nvSpPr>
        <p:spPr>
          <a:xfrm>
            <a:off x="2438964" y="170784"/>
            <a:ext cx="5648069" cy="3293209"/>
          </a:xfrm>
          <a:prstGeom prst="rect">
            <a:avLst/>
          </a:prstGeom>
          <a:noFill/>
        </p:spPr>
        <p:txBody>
          <a:bodyPr wrap="square" rtlCol="0">
            <a:spAutoFit/>
          </a:bodyPr>
          <a:lstStyle/>
          <a:p>
            <a:pPr marL="342900" indent="-342900">
              <a:buAutoNum type="arabicPeriod"/>
            </a:pPr>
            <a:r>
              <a:rPr lang="en-US" sz="1600" dirty="0">
                <a:latin typeface="Gill Sans MT" panose="020B0502020104020203" pitchFamily="34" charset="0"/>
              </a:rPr>
              <a:t>Reporting Points = Approx. </a:t>
            </a:r>
            <a:r>
              <a:rPr lang="en-US" sz="1600" dirty="0">
                <a:solidFill>
                  <a:srgbClr val="C00000"/>
                </a:solidFill>
                <a:latin typeface="Gill Sans MT" panose="020B0502020104020203" pitchFamily="34" charset="0"/>
              </a:rPr>
              <a:t>27K</a:t>
            </a:r>
          </a:p>
          <a:p>
            <a:pPr marL="342900" indent="-342900">
              <a:buAutoNum type="arabicPeriod"/>
            </a:pPr>
            <a:r>
              <a:rPr lang="en-US" sz="1600" dirty="0">
                <a:latin typeface="Gill Sans MT" panose="020B0502020104020203" pitchFamily="34" charset="0"/>
              </a:rPr>
              <a:t>Average transactions / month = Approx.  </a:t>
            </a:r>
            <a:r>
              <a:rPr lang="en-US" sz="1600" dirty="0">
                <a:solidFill>
                  <a:srgbClr val="C00000"/>
                </a:solidFill>
                <a:latin typeface="Gill Sans MT" panose="020B0502020104020203" pitchFamily="34" charset="0"/>
              </a:rPr>
              <a:t>415K</a:t>
            </a:r>
          </a:p>
          <a:p>
            <a:pPr marL="342900" indent="-342900">
              <a:buAutoNum type="arabicPeriod"/>
            </a:pPr>
            <a:r>
              <a:rPr lang="en-US" sz="1600" dirty="0">
                <a:latin typeface="Gill Sans MT" panose="020B0502020104020203" pitchFamily="34" charset="0"/>
              </a:rPr>
              <a:t>Government and stakeholders’ staff have been trained = Approx. </a:t>
            </a:r>
            <a:r>
              <a:rPr lang="en-US" sz="1600" dirty="0">
                <a:solidFill>
                  <a:srgbClr val="C00000"/>
                </a:solidFill>
                <a:latin typeface="Gill Sans MT" panose="020B0502020104020203" pitchFamily="34" charset="0"/>
              </a:rPr>
              <a:t>10K plus </a:t>
            </a:r>
          </a:p>
          <a:p>
            <a:pPr marL="342900" indent="-342900">
              <a:buAutoNum type="arabicPeriod"/>
            </a:pPr>
            <a:r>
              <a:rPr lang="en-US" sz="1600" dirty="0">
                <a:latin typeface="Gill Sans MT" panose="020B0502020104020203" pitchFamily="34" charset="0"/>
              </a:rPr>
              <a:t>All data reported by Government staff in information systems; with data visibility, for last many years, </a:t>
            </a:r>
            <a:r>
              <a:rPr lang="en-US" sz="1600" dirty="0">
                <a:solidFill>
                  <a:srgbClr val="C00000"/>
                </a:solidFill>
                <a:latin typeface="Gill Sans MT" panose="020B0502020104020203" pitchFamily="34" charset="0"/>
              </a:rPr>
              <a:t>100% commodities</a:t>
            </a:r>
            <a:r>
              <a:rPr lang="en-US" sz="1600" dirty="0">
                <a:latin typeface="Gill Sans MT" panose="020B0502020104020203" pitchFamily="34" charset="0"/>
              </a:rPr>
              <a:t> are funded by Governments of Pakistan</a:t>
            </a:r>
          </a:p>
          <a:p>
            <a:pPr marL="342900" indent="-342900">
              <a:buAutoNum type="arabicPeriod"/>
            </a:pPr>
            <a:r>
              <a:rPr lang="en-US" sz="1600" dirty="0">
                <a:latin typeface="Gill Sans MT" panose="020B0502020104020203" pitchFamily="34" charset="0"/>
              </a:rPr>
              <a:t>Enhanced data visibility by interfacing with vertical programs like MNCH LMIS, MNCH LMIS and private sector (MERF, IHS , PPHI)</a:t>
            </a:r>
          </a:p>
          <a:p>
            <a:pPr marL="342900" indent="-342900">
              <a:buAutoNum type="arabicPeriod"/>
            </a:pPr>
            <a:r>
              <a:rPr lang="en-US" sz="1600" dirty="0">
                <a:latin typeface="Gill Sans MT" panose="020B0502020104020203" pitchFamily="34" charset="0"/>
              </a:rPr>
              <a:t>Amongst the few Information Systems of Pakistan, which is implemented </a:t>
            </a:r>
            <a:r>
              <a:rPr lang="en-US" sz="1600" dirty="0">
                <a:solidFill>
                  <a:srgbClr val="C00000"/>
                </a:solidFill>
                <a:latin typeface="Gill Sans MT" panose="020B0502020104020203" pitchFamily="34" charset="0"/>
              </a:rPr>
              <a:t>across Pakistan </a:t>
            </a:r>
            <a:r>
              <a:rPr lang="en-US" sz="1600" dirty="0">
                <a:latin typeface="Gill Sans MT" panose="020B0502020104020203" pitchFamily="34" charset="0"/>
              </a:rPr>
              <a:t>despite devolution after 18</a:t>
            </a:r>
            <a:r>
              <a:rPr lang="en-US" sz="1600" baseline="30000" dirty="0">
                <a:latin typeface="Gill Sans MT" panose="020B0502020104020203" pitchFamily="34" charset="0"/>
              </a:rPr>
              <a:t>th</a:t>
            </a:r>
            <a:r>
              <a:rPr lang="en-US" sz="1600" dirty="0">
                <a:latin typeface="Gill Sans MT" panose="020B0502020104020203" pitchFamily="34" charset="0"/>
              </a:rPr>
              <a:t> Amendment. </a:t>
            </a:r>
          </a:p>
        </p:txBody>
      </p:sp>
      <p:sp>
        <p:nvSpPr>
          <p:cNvPr id="40" name="Rectangle 39">
            <a:extLst>
              <a:ext uri="{FF2B5EF4-FFF2-40B4-BE49-F238E27FC236}">
                <a16:creationId xmlns:a16="http://schemas.microsoft.com/office/drawing/2014/main" id="{B2AD2782-4CE8-4464-8C76-61BC45D3C648}"/>
              </a:ext>
            </a:extLst>
          </p:cNvPr>
          <p:cNvSpPr/>
          <p:nvPr/>
        </p:nvSpPr>
        <p:spPr>
          <a:xfrm rot="19260472">
            <a:off x="-14227" y="971847"/>
            <a:ext cx="1756012" cy="646331"/>
          </a:xfrm>
          <a:prstGeom prst="rect">
            <a:avLst/>
          </a:prstGeom>
        </p:spPr>
        <p:txBody>
          <a:bodyPr wrap="square">
            <a:spAutoFit/>
          </a:bodyPr>
          <a:lstStyle/>
          <a:p>
            <a:pPr algn="ctr"/>
            <a:r>
              <a:rPr lang="en-US" dirty="0"/>
              <a:t>Procurement &amp; </a:t>
            </a:r>
          </a:p>
          <a:p>
            <a:pPr algn="ctr"/>
            <a:r>
              <a:rPr lang="en-US" dirty="0"/>
              <a:t>Logistics</a:t>
            </a:r>
          </a:p>
        </p:txBody>
      </p:sp>
      <p:sp>
        <p:nvSpPr>
          <p:cNvPr id="46" name="Rectangle 45">
            <a:extLst>
              <a:ext uri="{FF2B5EF4-FFF2-40B4-BE49-F238E27FC236}">
                <a16:creationId xmlns:a16="http://schemas.microsoft.com/office/drawing/2014/main" id="{8AEF3E25-DEF8-4E3E-943A-70058C2C23AD}"/>
              </a:ext>
            </a:extLst>
          </p:cNvPr>
          <p:cNvSpPr/>
          <p:nvPr/>
        </p:nvSpPr>
        <p:spPr>
          <a:xfrm rot="19435624">
            <a:off x="-226931" y="4927765"/>
            <a:ext cx="1756012" cy="369332"/>
          </a:xfrm>
          <a:prstGeom prst="rect">
            <a:avLst/>
          </a:prstGeom>
        </p:spPr>
        <p:txBody>
          <a:bodyPr wrap="square">
            <a:spAutoFit/>
          </a:bodyPr>
          <a:lstStyle/>
          <a:p>
            <a:pPr algn="ctr"/>
            <a:r>
              <a:rPr lang="en-US" dirty="0"/>
              <a:t>Services</a:t>
            </a:r>
          </a:p>
        </p:txBody>
      </p:sp>
      <p:sp>
        <p:nvSpPr>
          <p:cNvPr id="47" name="TextBox 46">
            <a:extLst>
              <a:ext uri="{FF2B5EF4-FFF2-40B4-BE49-F238E27FC236}">
                <a16:creationId xmlns:a16="http://schemas.microsoft.com/office/drawing/2014/main" id="{78DDCFF9-F141-4E91-852B-D0D620921FAB}"/>
              </a:ext>
            </a:extLst>
          </p:cNvPr>
          <p:cNvSpPr txBox="1"/>
          <p:nvPr/>
        </p:nvSpPr>
        <p:spPr>
          <a:xfrm>
            <a:off x="45429" y="2333178"/>
            <a:ext cx="2410506" cy="1569660"/>
          </a:xfrm>
          <a:prstGeom prst="rect">
            <a:avLst/>
          </a:prstGeom>
          <a:noFill/>
        </p:spPr>
        <p:txBody>
          <a:bodyPr wrap="square" rtlCol="0">
            <a:spAutoFit/>
          </a:bodyPr>
          <a:lstStyle/>
          <a:p>
            <a:r>
              <a:rPr lang="en-US" sz="1600" dirty="0">
                <a:solidFill>
                  <a:srgbClr val="00B050"/>
                </a:solidFill>
                <a:latin typeface="Gill Sans MT" panose="020B0502020104020203" pitchFamily="34" charset="0"/>
              </a:rPr>
              <a:t>COVID-19 PO# </a:t>
            </a:r>
          </a:p>
          <a:p>
            <a:r>
              <a:rPr lang="en-US" sz="1600" dirty="0">
                <a:latin typeface="Gill Sans MT" panose="020B0502020104020203" pitchFamily="34" charset="0"/>
              </a:rPr>
              <a:t>266 entries</a:t>
            </a:r>
          </a:p>
          <a:p>
            <a:r>
              <a:rPr lang="en-US" sz="1600" dirty="0">
                <a:solidFill>
                  <a:srgbClr val="00B050"/>
                </a:solidFill>
                <a:latin typeface="Gill Sans MT" panose="020B0502020104020203" pitchFamily="34" charset="0"/>
              </a:rPr>
              <a:t>Travelers Data</a:t>
            </a:r>
          </a:p>
          <a:p>
            <a:r>
              <a:rPr lang="en-US" sz="1600" dirty="0">
                <a:latin typeface="Gill Sans MT" panose="020B0502020104020203" pitchFamily="34" charset="0"/>
              </a:rPr>
              <a:t>2.46K Flights, 204.43 Passengers</a:t>
            </a:r>
          </a:p>
          <a:p>
            <a:endParaRPr lang="en-US" sz="1600" dirty="0">
              <a:solidFill>
                <a:srgbClr val="00B050"/>
              </a:solidFill>
              <a:latin typeface="Gill Sans MT" panose="020B0502020104020203" pitchFamily="34" charset="0"/>
            </a:endParaRPr>
          </a:p>
        </p:txBody>
      </p:sp>
      <p:sp>
        <p:nvSpPr>
          <p:cNvPr id="35" name="TextBox 34">
            <a:extLst>
              <a:ext uri="{FF2B5EF4-FFF2-40B4-BE49-F238E27FC236}">
                <a16:creationId xmlns:a16="http://schemas.microsoft.com/office/drawing/2014/main" id="{2AF01E11-25EA-4C45-8C2A-71B7BF0F91A7}"/>
              </a:ext>
            </a:extLst>
          </p:cNvPr>
          <p:cNvSpPr txBox="1"/>
          <p:nvPr/>
        </p:nvSpPr>
        <p:spPr>
          <a:xfrm>
            <a:off x="2537609" y="4433221"/>
            <a:ext cx="5648069" cy="2554545"/>
          </a:xfrm>
          <a:prstGeom prst="rect">
            <a:avLst/>
          </a:prstGeom>
          <a:noFill/>
        </p:spPr>
        <p:txBody>
          <a:bodyPr wrap="square" rtlCol="0">
            <a:spAutoFit/>
          </a:bodyPr>
          <a:lstStyle/>
          <a:p>
            <a:pPr marL="342900" indent="-342900">
              <a:buAutoNum type="arabicPeriod"/>
            </a:pPr>
            <a:r>
              <a:rPr lang="en-US" sz="1600" dirty="0">
                <a:latin typeface="Gill Sans MT" panose="020B0502020104020203" pitchFamily="34" charset="0"/>
              </a:rPr>
              <a:t>~14,000 logistics transaction / day</a:t>
            </a:r>
          </a:p>
          <a:p>
            <a:pPr marL="342900" indent="-342900">
              <a:buAutoNum type="arabicPeriod"/>
            </a:pPr>
            <a:r>
              <a:rPr lang="en-US" sz="1600" dirty="0">
                <a:latin typeface="Gill Sans MT" panose="020B0502020104020203" pitchFamily="34" charset="0"/>
              </a:rPr>
              <a:t>35 million &lt;5 children beneficiaries </a:t>
            </a:r>
          </a:p>
          <a:p>
            <a:pPr marL="342900" indent="-342900">
              <a:buAutoNum type="arabicPeriod"/>
            </a:pPr>
            <a:r>
              <a:rPr lang="en-US" sz="1600">
                <a:latin typeface="Gill Sans MT" panose="020B0502020104020203" pitchFamily="34" charset="0"/>
              </a:rPr>
              <a:t>33 million </a:t>
            </a:r>
            <a:r>
              <a:rPr lang="en-US" sz="1600" dirty="0">
                <a:latin typeface="Gill Sans MT" panose="020B0502020104020203" pitchFamily="34" charset="0"/>
              </a:rPr>
              <a:t>MWRA as beneficiaries </a:t>
            </a:r>
          </a:p>
          <a:p>
            <a:pPr marL="342900" indent="-342900">
              <a:buAutoNum type="arabicPeriod"/>
            </a:pPr>
            <a:r>
              <a:rPr lang="en-US" sz="1600" dirty="0">
                <a:latin typeface="Gill Sans MT" panose="020B0502020104020203" pitchFamily="34" charset="0"/>
              </a:rPr>
              <a:t>CYP  = Approx. </a:t>
            </a:r>
            <a:r>
              <a:rPr lang="en-US" sz="1600" dirty="0">
                <a:solidFill>
                  <a:srgbClr val="C00000"/>
                </a:solidFill>
                <a:latin typeface="Gill Sans MT" panose="020B0502020104020203" pitchFamily="34" charset="0"/>
              </a:rPr>
              <a:t>11.69%</a:t>
            </a:r>
          </a:p>
          <a:p>
            <a:pPr marL="342900" indent="-342900">
              <a:buFontTx/>
              <a:buAutoNum type="arabicPeriod"/>
            </a:pPr>
            <a:r>
              <a:rPr lang="en-US" sz="1600" dirty="0">
                <a:latin typeface="Gill Sans MT" panose="020B0502020104020203" pitchFamily="34" charset="0"/>
              </a:rPr>
              <a:t>Un-averted pregnancies   = Approx. </a:t>
            </a:r>
            <a:r>
              <a:rPr lang="en-US" sz="1600" dirty="0">
                <a:solidFill>
                  <a:srgbClr val="C00000"/>
                </a:solidFill>
                <a:latin typeface="Gill Sans MT" panose="020B0502020104020203" pitchFamily="34" charset="0"/>
              </a:rPr>
              <a:t>0.29 </a:t>
            </a:r>
          </a:p>
          <a:p>
            <a:pPr marL="342900" indent="-342900">
              <a:buFontTx/>
              <a:buAutoNum type="arabicPeriod"/>
            </a:pPr>
            <a:r>
              <a:rPr lang="en-US" sz="1600" dirty="0">
                <a:latin typeface="Gill Sans MT" panose="020B0502020104020203" pitchFamily="34" charset="0"/>
              </a:rPr>
              <a:t>Un-intended births or abortions averted   = Approx. </a:t>
            </a:r>
            <a:r>
              <a:rPr lang="en-US" sz="1600" dirty="0">
                <a:solidFill>
                  <a:srgbClr val="C00000"/>
                </a:solidFill>
                <a:latin typeface="Gill Sans MT" panose="020B0502020104020203" pitchFamily="34" charset="0"/>
              </a:rPr>
              <a:t>0.25 </a:t>
            </a:r>
          </a:p>
          <a:p>
            <a:pPr marL="342900" indent="-342900">
              <a:buFontTx/>
              <a:buAutoNum type="arabicPeriod"/>
            </a:pPr>
            <a:r>
              <a:rPr lang="en-US" sz="1600" dirty="0">
                <a:latin typeface="Gill Sans MT" panose="020B0502020104020203" pitchFamily="34" charset="0"/>
              </a:rPr>
              <a:t>Infant Mortality rate   = Approx. </a:t>
            </a:r>
            <a:r>
              <a:rPr lang="en-US" sz="1600" dirty="0">
                <a:solidFill>
                  <a:srgbClr val="C00000"/>
                </a:solidFill>
                <a:latin typeface="Gill Sans MT" panose="020B0502020104020203" pitchFamily="34" charset="0"/>
              </a:rPr>
              <a:t>0.064 </a:t>
            </a:r>
          </a:p>
          <a:p>
            <a:pPr marL="342900" indent="-342900">
              <a:buFontTx/>
              <a:buAutoNum type="arabicPeriod"/>
            </a:pPr>
            <a:r>
              <a:rPr lang="en-US" sz="1600" dirty="0">
                <a:latin typeface="Gill Sans MT" panose="020B0502020104020203" pitchFamily="34" charset="0"/>
              </a:rPr>
              <a:t>200 Ventilators provided to governments of Pakistan, funded by USAID to save lives</a:t>
            </a:r>
            <a:endParaRPr lang="en-US" sz="1600" dirty="0">
              <a:solidFill>
                <a:srgbClr val="C00000"/>
              </a:solidFill>
              <a:latin typeface="Gill Sans MT" panose="020B0502020104020203" pitchFamily="34" charset="0"/>
            </a:endParaRPr>
          </a:p>
          <a:p>
            <a:pPr marL="342900" indent="-342900">
              <a:buAutoNum type="arabicPeriod"/>
            </a:pPr>
            <a:endParaRPr lang="en-US" sz="1600"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1483668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1">
            <a:extLst>
              <a:ext uri="{FF2B5EF4-FFF2-40B4-BE49-F238E27FC236}">
                <a16:creationId xmlns:a16="http://schemas.microsoft.com/office/drawing/2014/main" id="{64A2385F-8593-44CB-9092-5E9338DE2F53}"/>
              </a:ext>
            </a:extLst>
          </p:cNvPr>
          <p:cNvSpPr txBox="1">
            <a:spLocks/>
          </p:cNvSpPr>
          <p:nvPr/>
        </p:nvSpPr>
        <p:spPr>
          <a:xfrm>
            <a:off x="688838" y="2437951"/>
            <a:ext cx="6077219" cy="2148979"/>
          </a:xfrm>
          <a:prstGeom prst="rect">
            <a:avLst/>
          </a:prstGeom>
          <a:effectLst/>
        </p:spPr>
        <p:txBody>
          <a:bodyPr anchor="b"/>
          <a:lstStyle>
            <a:lvl1pPr marL="228600" indent="-228600" algn="l" defTabSz="914400" rtl="0" eaLnBrk="1" latinLnBrk="0" hangingPunct="1">
              <a:lnSpc>
                <a:spcPct val="100000"/>
              </a:lnSpc>
              <a:spcBef>
                <a:spcPts val="1200"/>
              </a:spcBef>
              <a:buFont typeface="Arial" panose="020B0604020202020204" pitchFamily="34" charset="0"/>
              <a:buChar char="•"/>
              <a:defRPr sz="2800" kern="1200">
                <a:solidFill>
                  <a:srgbClr val="6C6463"/>
                </a:solidFill>
                <a:latin typeface="+mn-lt"/>
                <a:ea typeface="+mn-ea"/>
                <a:cs typeface="+mn-cs"/>
              </a:defRPr>
            </a:lvl1pPr>
            <a:lvl2pPr marL="685800" indent="-228600" algn="l" defTabSz="914400" rtl="0" eaLnBrk="1" latinLnBrk="0" hangingPunct="1">
              <a:lnSpc>
                <a:spcPct val="100000"/>
              </a:lnSpc>
              <a:spcBef>
                <a:spcPts val="300"/>
              </a:spcBef>
              <a:buSzPct val="80000"/>
              <a:buFont typeface="Courier New" panose="02070309020205020404" pitchFamily="49" charset="0"/>
              <a:buChar char="o"/>
              <a:defRPr sz="2400" kern="1200">
                <a:solidFill>
                  <a:srgbClr val="6C6463"/>
                </a:solidFill>
                <a:latin typeface="+mn-lt"/>
                <a:ea typeface="+mn-ea"/>
                <a:cs typeface="+mn-cs"/>
              </a:defRPr>
            </a:lvl2pPr>
            <a:lvl3pPr marL="1143000" indent="-228600" algn="l" defTabSz="914400" rtl="0" eaLnBrk="1" latinLnBrk="0" hangingPunct="1">
              <a:lnSpc>
                <a:spcPct val="100000"/>
              </a:lnSpc>
              <a:spcBef>
                <a:spcPts val="300"/>
              </a:spcBef>
              <a:buClr>
                <a:srgbClr val="6C6463"/>
              </a:buClr>
              <a:buFont typeface="Gill Sans MT" panose="020B0502020104020203" pitchFamily="34" charset="0"/>
              <a:buChar char="–"/>
              <a:defRPr sz="2000" kern="1200">
                <a:solidFill>
                  <a:srgbClr val="6C6463"/>
                </a:solidFill>
                <a:latin typeface="+mn-lt"/>
                <a:ea typeface="+mn-ea"/>
                <a:cs typeface="+mn-cs"/>
              </a:defRPr>
            </a:lvl3pPr>
            <a:lvl4pPr marL="16002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4pPr>
            <a:lvl5pPr marL="20574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5pPr>
            <a:lvl6pPr marL="25146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6pPr>
            <a:lvl7pPr marL="29718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7pPr>
            <a:lvl8pPr marL="34290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6C6463"/>
                </a:solidFill>
                <a:effectLst/>
                <a:uLnTx/>
                <a:uFillTx/>
                <a:latin typeface="Gill Sans MT" panose="020B0502020104020203" pitchFamily="34" charset="0"/>
                <a:ea typeface="+mn-ea"/>
                <a:cs typeface="+mn-cs"/>
              </a:rPr>
              <a:t>National Science and Technology Park (NSTP)</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6C6463"/>
                </a:solidFill>
                <a:effectLst/>
                <a:uLnTx/>
                <a:uFillTx/>
                <a:latin typeface="Gill Sans MT" panose="020B0502020104020203" pitchFamily="34" charset="0"/>
                <a:ea typeface="+mn-ea"/>
                <a:cs typeface="+mn-cs"/>
              </a:rPr>
              <a:t>NUST, H12, Islamabad, 44000, Pakistan</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6C6463"/>
                </a:solidFill>
                <a:effectLst/>
                <a:uLnTx/>
                <a:uFillTx/>
                <a:latin typeface="Gill Sans MT" panose="020B0502020104020203" pitchFamily="34" charset="0"/>
                <a:ea typeface="+mn-ea"/>
                <a:cs typeface="+mn-cs"/>
              </a:rPr>
              <a:t>+92 333 5555 291</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6C6463"/>
              </a:solidFill>
              <a:effectLst/>
              <a:uLnTx/>
              <a:uFillTx/>
              <a:latin typeface="Gill Sans MT" panose="020B0502020104020203" pitchFamily="34" charset="0"/>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6C6463"/>
              </a:solidFill>
              <a:effectLst/>
              <a:uLnTx/>
              <a:uFillTx/>
              <a:latin typeface="Calibri"/>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6C6463"/>
              </a:solidFill>
              <a:effectLst/>
              <a:uLnTx/>
              <a:uFillTx/>
              <a:latin typeface="Calibri"/>
              <a:ea typeface="+mn-ea"/>
              <a:cs typeface="+mn-cs"/>
            </a:endParaRPr>
          </a:p>
        </p:txBody>
      </p:sp>
      <p:sp>
        <p:nvSpPr>
          <p:cNvPr id="5" name="Rectangle 6">
            <a:extLst>
              <a:ext uri="{FF2B5EF4-FFF2-40B4-BE49-F238E27FC236}">
                <a16:creationId xmlns:a16="http://schemas.microsoft.com/office/drawing/2014/main" id="{AB959849-3D1A-40A9-AC7A-338BF3457B50}"/>
              </a:ext>
            </a:extLst>
          </p:cNvPr>
          <p:cNvSpPr>
            <a:spLocks noChangeArrowheads="1"/>
          </p:cNvSpPr>
          <p:nvPr/>
        </p:nvSpPr>
        <p:spPr bwMode="auto">
          <a:xfrm>
            <a:off x="644593" y="1264040"/>
            <a:ext cx="598279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BA0C2F"/>
                </a:solidFill>
                <a:effectLst/>
                <a:uLnTx/>
                <a:uFillTx/>
                <a:latin typeface="Gill Sans MT" panose="020B0502020104020203" pitchFamily="34" charset="0"/>
                <a:ea typeface="Times New Roman" panose="02020603050405020304" pitchFamily="18" charset="0"/>
                <a:cs typeface="GillSansMT-Bold" charset="0"/>
              </a:rPr>
              <a:t>USAID GLOBAL HEALTH SUPPLY CHAIN PROGRAM</a:t>
            </a:r>
            <a:endParaRPr kumimoji="0" lang="en-US" alt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6C6463"/>
                </a:solidFill>
                <a:effectLst/>
                <a:uLnTx/>
                <a:uFillTx/>
                <a:latin typeface="Gill Sans MT" panose="020B0502020104020203" pitchFamily="34" charset="0"/>
                <a:ea typeface="Calibri" panose="020F0502020204030204" pitchFamily="34" charset="0"/>
                <a:cs typeface="Arial" panose="020B0604020202020204" pitchFamily="34" charset="0"/>
              </a:rPr>
              <a:t>Procurement and Supply Management</a:t>
            </a:r>
          </a:p>
        </p:txBody>
      </p:sp>
      <p:sp>
        <p:nvSpPr>
          <p:cNvPr id="7" name="TextBox 6">
            <a:extLst>
              <a:ext uri="{FF2B5EF4-FFF2-40B4-BE49-F238E27FC236}">
                <a16:creationId xmlns:a16="http://schemas.microsoft.com/office/drawing/2014/main" id="{68FD4731-7F13-42DF-9623-D843AFE865A0}"/>
              </a:ext>
            </a:extLst>
          </p:cNvPr>
          <p:cNvSpPr txBox="1"/>
          <p:nvPr/>
        </p:nvSpPr>
        <p:spPr>
          <a:xfrm>
            <a:off x="5722374" y="2765941"/>
            <a:ext cx="6032091"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BA0C2F"/>
                </a:solidFill>
                <a:effectLst/>
                <a:uLnTx/>
                <a:uFillTx/>
                <a:latin typeface="Gill Sans MT" panose="020B0502020104020203" pitchFamily="34" charset="0"/>
                <a:ea typeface="+mn-ea"/>
                <a:cs typeface="+mn-cs"/>
              </a:rPr>
              <a:t>Questions/Comments</a:t>
            </a:r>
          </a:p>
          <a:p>
            <a:pPr algn="ctr">
              <a:defRPr/>
            </a:pPr>
            <a:r>
              <a:rPr lang="en-US" altLang="en-US" sz="2400" dirty="0">
                <a:solidFill>
                  <a:srgbClr val="6C6463"/>
                </a:solidFill>
                <a:latin typeface="Gill Sans MT" panose="020B0502020104020203" pitchFamily="34" charset="0"/>
                <a:cs typeface="Arial" panose="020B0604020202020204" pitchFamily="34" charset="0"/>
                <a:hlinkClick r:id="rId3"/>
              </a:rPr>
              <a:t>MTariq@Chemonics.com</a:t>
            </a:r>
            <a:r>
              <a:rPr lang="en-US" altLang="en-US" sz="2400" dirty="0">
                <a:solidFill>
                  <a:srgbClr val="6C6463"/>
                </a:solidFill>
                <a:latin typeface="Gill Sans MT" panose="020B0502020104020203" pitchFamily="34" charset="0"/>
                <a:cs typeface="Arial" panose="020B0604020202020204" pitchFamily="34" charset="0"/>
              </a:rPr>
              <a:t> </a:t>
            </a:r>
          </a:p>
          <a:p>
            <a:pPr algn="ctr">
              <a:defRPr/>
            </a:pPr>
            <a:r>
              <a:rPr kumimoji="0" lang="en-US" sz="3600" b="1" i="0" u="none" strike="noStrike" kern="1200" cap="none" spc="0" normalizeH="0" baseline="0" noProof="0" dirty="0">
                <a:ln>
                  <a:noFill/>
                </a:ln>
                <a:solidFill>
                  <a:srgbClr val="BA0C2F"/>
                </a:solidFill>
                <a:effectLst/>
                <a:uLnTx/>
                <a:uFillTx/>
                <a:latin typeface="Gill Sans MT" panose="020B0502020104020203" pitchFamily="34" charset="0"/>
                <a:ea typeface="+mn-ea"/>
                <a:cs typeface="+mn-cs"/>
              </a:rPr>
              <a:t>Thank you</a:t>
            </a:r>
          </a:p>
        </p:txBody>
      </p:sp>
    </p:spTree>
    <p:custDataLst>
      <p:tags r:id="rId1"/>
    </p:custDataLst>
    <p:extLst>
      <p:ext uri="{BB962C8B-B14F-4D97-AF65-F5344CB8AC3E}">
        <p14:creationId xmlns:p14="http://schemas.microsoft.com/office/powerpoint/2010/main" val="4213078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2_OFFICE THEME" val="ZMOZrPhR"/>
  <p:tag name="ARTICULATE_DESIGN_ID_1_OFFICE THEME" val="x0VXTZgY"/>
  <p:tag name="ARTICULATE_DESIGN_ID_GHSC-PSM WIDESCREEN MASTER" val="QXYvGpbK"/>
  <p:tag name="ARTICULATE_DESIGN_ID_USAIDCOLORS" val="6FLtOP0h"/>
  <p:tag name="ARTICULATE_DESIGN_ID_1_USAIDCOLORS" val="Tx94Ue7B"/>
  <p:tag name="ARTICULATE_DESIGN_ID_3_OFFICE THEME" val="qKB3jpQO"/>
  <p:tag name="ARTICULATE_DESIGN_ID_4_OFFICE THEME" val="KJmbBKQx"/>
  <p:tag name="ARTICULATE_DESIGN_ID_USAIDCOLORSPRIMARY" val="KDpc4ENW"/>
  <p:tag name="ARTICULATE_SLIDE_COUNT" val="14"/>
  <p:tag name="ARTICULATE_DESIGN_ID_GHSC-PSM-WIDESCREEN" val="GWaKzLTz"/>
  <p:tag name="ARTICULATE_SLIDE_THUMBNAIL_REFRESH" val="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HSC-PSM-Widescreen">
  <a:themeElements>
    <a:clrScheme name="USAID Primary/secondary">
      <a:dk1>
        <a:sysClr val="windowText" lastClr="000000"/>
      </a:dk1>
      <a:lt1>
        <a:srgbClr val="FFFFFF"/>
      </a:lt1>
      <a:dk2>
        <a:srgbClr val="002F6C"/>
      </a:dk2>
      <a:lt2>
        <a:srgbClr val="BA0C2F"/>
      </a:lt2>
      <a:accent1>
        <a:srgbClr val="002F6C"/>
      </a:accent1>
      <a:accent2>
        <a:srgbClr val="BA0C2F"/>
      </a:accent2>
      <a:accent3>
        <a:srgbClr val="0067B9"/>
      </a:accent3>
      <a:accent4>
        <a:srgbClr val="A7C6ED"/>
      </a:accent4>
      <a:accent5>
        <a:srgbClr val="651D32"/>
      </a:accent5>
      <a:accent6>
        <a:srgbClr val="6C6463"/>
      </a:accent6>
      <a:hlink>
        <a:srgbClr val="6C6463"/>
      </a:hlink>
      <a:folHlink>
        <a:srgbClr val="6C6463"/>
      </a:folHlink>
    </a:clrScheme>
    <a:fontScheme name="Gill Sans M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emplate_Widescreen-USAIDonly-9-27.pptx" id="{7793C85A-1DE3-46D1-8C3B-0F6389502A20}" vid="{D070CC0C-B2E2-4FFE-BAAB-BDCE0BED9FE3}"/>
    </a:ext>
  </a:extLst>
</a:theme>
</file>

<file path=ppt/theme/theme2.xml><?xml version="1.0" encoding="utf-8"?>
<a:theme xmlns:a="http://schemas.openxmlformats.org/drawingml/2006/main" name="1_GHSC-PSM-Widescreen">
  <a:themeElements>
    <a:clrScheme name="USAID Primary/secondary">
      <a:dk1>
        <a:sysClr val="windowText" lastClr="000000"/>
      </a:dk1>
      <a:lt1>
        <a:srgbClr val="FFFFFF"/>
      </a:lt1>
      <a:dk2>
        <a:srgbClr val="002F6C"/>
      </a:dk2>
      <a:lt2>
        <a:srgbClr val="BA0C2F"/>
      </a:lt2>
      <a:accent1>
        <a:srgbClr val="002F6C"/>
      </a:accent1>
      <a:accent2>
        <a:srgbClr val="BA0C2F"/>
      </a:accent2>
      <a:accent3>
        <a:srgbClr val="0067B9"/>
      </a:accent3>
      <a:accent4>
        <a:srgbClr val="A7C6ED"/>
      </a:accent4>
      <a:accent5>
        <a:srgbClr val="651D32"/>
      </a:accent5>
      <a:accent6>
        <a:srgbClr val="6C6463"/>
      </a:accent6>
      <a:hlink>
        <a:srgbClr val="6C6463"/>
      </a:hlink>
      <a:folHlink>
        <a:srgbClr val="6C6463"/>
      </a:folHlink>
    </a:clrScheme>
    <a:fontScheme name="Gill Sans M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emplate_Widescreen-USAIDonly-9-27.pptx" id="{7793C85A-1DE3-46D1-8C3B-0F6389502A20}" vid="{D070CC0C-B2E2-4FFE-BAAB-BDCE0BED9FE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3668227_Human resources, from 24Slides_SL_V1" id="{617D8675-87EA-4E65-899C-EC1AA060F43B}" vid="{A0FF6A7D-4118-4569-8B1F-1CBD407F075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 dockstate="right" visibility="0" width="350" row="2">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39B8B711-4FEB-4E6C-A4C7-2F53A2FA4ACB}">
  <we:reference id="wa104379193" version="1.0.0.0" store="en-US" storeType="OMEX"/>
  <we:alternateReferences>
    <we:reference id="WA104379193" version="1.0.0.0" store="WA104379193"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91FE9287-A64A-4F51-9417-9A676A707558}">
  <we:reference id="wa104147646" version="1.0.0.1" store="en-US" storeType="OMEX"/>
  <we:alternateReferences>
    <we:reference id="WA104147646" version="1.0.0.1" store="WA104147646"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oject Technical Implementation" ma:contentTypeID="0x0101008DA58B5CA681664FAB24816C56F4108502000ADD5E642F4F1F4DAD7DCE948E5FBB18" ma:contentTypeVersion="9" ma:contentTypeDescription="" ma:contentTypeScope="" ma:versionID="7421ca707b38663b6644458ee72b1187">
  <xsd:schema xmlns:xsd="http://www.w3.org/2001/XMLSchema" xmlns:xs="http://www.w3.org/2001/XMLSchema" xmlns:p="http://schemas.microsoft.com/office/2006/metadata/properties" xmlns:ns2="8d7096d6-fc66-4344-9e3f-2445529a09f6" targetNamespace="http://schemas.microsoft.com/office/2006/metadata/properties" ma:root="true" ma:fieldsID="5ee30b9bfd6412e4d556676866cd5466" ns2:_="">
    <xsd:import namespace="8d7096d6-fc66-4344-9e3f-2445529a09f6"/>
    <xsd:element name="properties">
      <xsd:complexType>
        <xsd:sequence>
          <xsd:element name="documentManagement">
            <xsd:complexType>
              <xsd:all>
                <xsd:element ref="ns2:hbf0c10381aa4bd59932b5b7da857fe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096d6-fc66-4344-9e3f-2445529a09f6" elementFormDefault="qualified">
    <xsd:import namespace="http://schemas.microsoft.com/office/2006/documentManagement/types"/>
    <xsd:import namespace="http://schemas.microsoft.com/office/infopath/2007/PartnerControls"/>
    <xsd:element name="hbf0c10381aa4bd59932b5b7da857fed" ma:index="8" nillable="true" ma:taxonomy="true" ma:internalName="hbf0c10381aa4bd59932b5b7da857fed" ma:taxonomyFieldName="Project_x0020_Document_x0020_Type" ma:displayName="Project Document Type" ma:default="" ma:fieldId="{1bf0c103-81aa-4bd5-9932-b5b7da857fed}" ma:sspId="822e118f-d533-465d-b5ca-7beed2256e09" ma:termSetId="d8a5acf7-091c-4877-b363-b3708ae0704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5cf9c8a-78a3-4561-85a9-0a0514ac3c6b}" ma:internalName="TaxCatchAll" ma:showField="CatchAllData" ma:web="854bdaf2-bd23-4f9a-b8cb-7de5fd39621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5cf9c8a-78a3-4561-85a9-0a0514ac3c6b}" ma:internalName="TaxCatchAllLabel" ma:readOnly="true" ma:showField="CatchAllDataLabel" ma:web="854bdaf2-bd23-4f9a-b8cb-7de5fd3962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hbf0c10381aa4bd59932b5b7da857fed xmlns="8d7096d6-fc66-4344-9e3f-2445529a09f6">
      <Terms xmlns="http://schemas.microsoft.com/office/infopath/2007/PartnerControls"/>
    </hbf0c10381aa4bd59932b5b7da857fed>
    <TaxCatchAll xmlns="8d7096d6-fc66-4344-9e3f-2445529a09f6"/>
  </documentManagement>
</p:properties>
</file>

<file path=customXml/item4.xml><?xml version="1.0" encoding="utf-8"?>
<?mso-contentType ?>
<SharedContentType xmlns="Microsoft.SharePoint.Taxonomy.ContentTypeSync" SourceId="822e118f-d533-465d-b5ca-7beed2256e09" ContentTypeId="0x0101008DA58B5CA681664FAB24816C56F4108502" PreviousValue="false"/>
</file>

<file path=customXml/itemProps1.xml><?xml version="1.0" encoding="utf-8"?>
<ds:datastoreItem xmlns:ds="http://schemas.openxmlformats.org/officeDocument/2006/customXml" ds:itemID="{8C5AB99D-CAB0-4533-9524-66E86010AE84}">
  <ds:schemaRefs>
    <ds:schemaRef ds:uri="http://schemas.microsoft.com/sharepoint/v3/contenttype/forms"/>
  </ds:schemaRefs>
</ds:datastoreItem>
</file>

<file path=customXml/itemProps2.xml><?xml version="1.0" encoding="utf-8"?>
<ds:datastoreItem xmlns:ds="http://schemas.openxmlformats.org/officeDocument/2006/customXml" ds:itemID="{7A393C1A-9C8D-4AD9-8386-048DA835423A}"/>
</file>

<file path=customXml/itemProps3.xml><?xml version="1.0" encoding="utf-8"?>
<ds:datastoreItem xmlns:ds="http://schemas.openxmlformats.org/officeDocument/2006/customXml" ds:itemID="{CF732282-5EA7-46F8-A316-296A9312D715}">
  <ds:schemaRefs>
    <ds:schemaRef ds:uri="http://purl.org/dc/dcmitype/"/>
    <ds:schemaRef ds:uri="http://www.w3.org/XML/1998/namespace"/>
    <ds:schemaRef ds:uri="http://schemas.microsoft.com/office/2006/metadata/properties"/>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8d7096d6-fc66-4344-9e3f-2445529a09f6"/>
    <ds:schemaRef ds:uri="http://purl.org/dc/terms/"/>
  </ds:schemaRefs>
</ds:datastoreItem>
</file>

<file path=customXml/itemProps4.xml><?xml version="1.0" encoding="utf-8"?>
<ds:datastoreItem xmlns:ds="http://schemas.openxmlformats.org/officeDocument/2006/customXml" ds:itemID="{CE71DEAD-3C7D-4439-8EE0-690B626E1F33}"/>
</file>

<file path=docProps/app.xml><?xml version="1.0" encoding="utf-8"?>
<Properties xmlns="http://schemas.openxmlformats.org/officeDocument/2006/extended-properties" xmlns:vt="http://schemas.openxmlformats.org/officeDocument/2006/docPropsVTypes">
  <Template>PPT_Template_Widescreen_GHSC-PSM_Pk</Template>
  <TotalTime>6399</TotalTime>
  <Words>853</Words>
  <Application>Microsoft Office PowerPoint</Application>
  <PresentationFormat>Widescreen</PresentationFormat>
  <Paragraphs>153</Paragraphs>
  <Slides>8</Slides>
  <Notes>5</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8</vt:i4>
      </vt:variant>
    </vt:vector>
  </HeadingPairs>
  <TitlesOfParts>
    <vt:vector size="18" baseType="lpstr">
      <vt:lpstr>Arial</vt:lpstr>
      <vt:lpstr>Calibri</vt:lpstr>
      <vt:lpstr>Calibri Light</vt:lpstr>
      <vt:lpstr>Courier New</vt:lpstr>
      <vt:lpstr>Gill Sans MT</vt:lpstr>
      <vt:lpstr>Tahoma</vt:lpstr>
      <vt:lpstr>GHSC-PSM-Widescreen</vt:lpstr>
      <vt:lpstr>1_GHSC-PSM-Widescreen</vt:lpstr>
      <vt:lpstr>Office Theme</vt:lpstr>
      <vt:lpstr>1_Office Theme</vt:lpstr>
      <vt:lpstr>PowerPoint Presentation</vt:lpstr>
      <vt:lpstr>PowerPoint Presentation</vt:lpstr>
      <vt:lpstr>PowerPoint Presentation</vt:lpstr>
      <vt:lpstr>Human resources slide 3</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KP Inventory Management</dc:title>
  <dc:creator>Ijaz Haider Malik</dc:creator>
  <cp:lastModifiedBy>Dr. Muhammad Tariq</cp:lastModifiedBy>
  <cp:revision>850</cp:revision>
  <cp:lastPrinted>2018-06-05T17:12:30Z</cp:lastPrinted>
  <dcterms:created xsi:type="dcterms:W3CDTF">2019-09-18T02:07:41Z</dcterms:created>
  <dcterms:modified xsi:type="dcterms:W3CDTF">2020-11-25T12:39:06Z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3CB6A4CA-D382-42BC-BC40-9CF467339C04</vt:lpwstr>
  </property>
  <property fmtid="{D5CDD505-2E9C-101B-9397-08002B2CF9AE}" pid="3" name="ArticulatePath">
    <vt:lpwstr>Presentation2</vt:lpwstr>
  </property>
  <property fmtid="{D5CDD505-2E9C-101B-9397-08002B2CF9AE}" pid="4" name="ContentTypeId">
    <vt:lpwstr>0x0101008DA58B5CA681664FAB24816C56F4108502000ADD5E642F4F1F4DAD7DCE948E5FBB18</vt:lpwstr>
  </property>
  <property fmtid="{D5CDD505-2E9C-101B-9397-08002B2CF9AE}" pid="5" name="Project Document Type">
    <vt:lpwstr/>
  </property>
</Properties>
</file>